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58" autoAdjust="0"/>
    <p:restoredTop sz="96270" autoAdjust="0"/>
  </p:normalViewPr>
  <p:slideViewPr>
    <p:cSldViewPr snapToGrid="0">
      <p:cViewPr varScale="1">
        <p:scale>
          <a:sx n="125" d="100"/>
          <a:sy n="125" d="100"/>
        </p:scale>
        <p:origin x="834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 Jaklová Střihavková" userId="0d5e11f9-7553-4977-b982-bcfb5523daf2" providerId="ADAL" clId="{42D52795-5AB4-4895-A364-99C541610FFD}"/>
    <pc:docChg chg="modSld">
      <pc:chgData name="Daniela Jaklová Střihavková" userId="0d5e11f9-7553-4977-b982-bcfb5523daf2" providerId="ADAL" clId="{42D52795-5AB4-4895-A364-99C541610FFD}" dt="2024-02-14T17:12:48.586" v="26"/>
      <pc:docMkLst>
        <pc:docMk/>
      </pc:docMkLst>
      <pc:sldChg chg="modSp mod">
        <pc:chgData name="Daniela Jaklová Střihavková" userId="0d5e11f9-7553-4977-b982-bcfb5523daf2" providerId="ADAL" clId="{42D52795-5AB4-4895-A364-99C541610FFD}" dt="2024-02-14T17:12:01.252" v="10" actId="20577"/>
        <pc:sldMkLst>
          <pc:docMk/>
          <pc:sldMk cId="2761963838" sldId="258"/>
        </pc:sldMkLst>
        <pc:spChg chg="mod">
          <ac:chgData name="Daniela Jaklová Střihavková" userId="0d5e11f9-7553-4977-b982-bcfb5523daf2" providerId="ADAL" clId="{42D52795-5AB4-4895-A364-99C541610FFD}" dt="2024-02-14T17:11:43.495" v="0"/>
          <ac:spMkLst>
            <pc:docMk/>
            <pc:sldMk cId="2761963838" sldId="258"/>
            <ac:spMk id="2" creationId="{49B66CA8-0A31-5E6B-FD5C-562C58675880}"/>
          </ac:spMkLst>
        </pc:spChg>
        <pc:spChg chg="mod">
          <ac:chgData name="Daniela Jaklová Střihavková" userId="0d5e11f9-7553-4977-b982-bcfb5523daf2" providerId="ADAL" clId="{42D52795-5AB4-4895-A364-99C541610FFD}" dt="2024-02-14T17:12:01.252" v="10" actId="20577"/>
          <ac:spMkLst>
            <pc:docMk/>
            <pc:sldMk cId="2761963838" sldId="258"/>
            <ac:spMk id="5" creationId="{79A94237-26F9-B7F5-5394-A6EC6539C7FC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19.399" v="13"/>
        <pc:sldMkLst>
          <pc:docMk/>
          <pc:sldMk cId="1848984818" sldId="259"/>
        </pc:sldMkLst>
        <pc:spChg chg="mod">
          <ac:chgData name="Daniela Jaklová Střihavková" userId="0d5e11f9-7553-4977-b982-bcfb5523daf2" providerId="ADAL" clId="{42D52795-5AB4-4895-A364-99C541610FFD}" dt="2024-02-14T17:12:19.399" v="13"/>
          <ac:spMkLst>
            <pc:docMk/>
            <pc:sldMk cId="1848984818" sldId="259"/>
            <ac:spMk id="2" creationId="{F6F7FD12-A3A6-5AE7-0530-A78F344ED3F0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24.210" v="14"/>
        <pc:sldMkLst>
          <pc:docMk/>
          <pc:sldMk cId="3806563411" sldId="260"/>
        </pc:sldMkLst>
        <pc:spChg chg="mod">
          <ac:chgData name="Daniela Jaklová Střihavková" userId="0d5e11f9-7553-4977-b982-bcfb5523daf2" providerId="ADAL" clId="{42D52795-5AB4-4895-A364-99C541610FFD}" dt="2024-02-14T17:12:24.210" v="14"/>
          <ac:spMkLst>
            <pc:docMk/>
            <pc:sldMk cId="3806563411" sldId="260"/>
            <ac:spMk id="2" creationId="{28287D42-3396-A7DF-3E30-9E3E437F3447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28.053" v="15"/>
        <pc:sldMkLst>
          <pc:docMk/>
          <pc:sldMk cId="3460914366" sldId="261"/>
        </pc:sldMkLst>
        <pc:spChg chg="mod">
          <ac:chgData name="Daniela Jaklová Střihavková" userId="0d5e11f9-7553-4977-b982-bcfb5523daf2" providerId="ADAL" clId="{42D52795-5AB4-4895-A364-99C541610FFD}" dt="2024-02-14T17:12:28.053" v="15"/>
          <ac:spMkLst>
            <pc:docMk/>
            <pc:sldMk cId="3460914366" sldId="261"/>
            <ac:spMk id="2" creationId="{126468F9-1DE3-713B-E119-19F340DB90C9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32.923" v="16"/>
        <pc:sldMkLst>
          <pc:docMk/>
          <pc:sldMk cId="252966022" sldId="262"/>
        </pc:sldMkLst>
        <pc:spChg chg="mod">
          <ac:chgData name="Daniela Jaklová Střihavková" userId="0d5e11f9-7553-4977-b982-bcfb5523daf2" providerId="ADAL" clId="{42D52795-5AB4-4895-A364-99C541610FFD}" dt="2024-02-14T17:12:32.923" v="16"/>
          <ac:spMkLst>
            <pc:docMk/>
            <pc:sldMk cId="252966022" sldId="262"/>
            <ac:spMk id="2" creationId="{2A052B9C-AF1D-8EA4-8357-81EF493A58F3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43.356" v="25" actId="20577"/>
        <pc:sldMkLst>
          <pc:docMk/>
          <pc:sldMk cId="3894176348" sldId="264"/>
        </pc:sldMkLst>
        <pc:spChg chg="mod">
          <ac:chgData name="Daniela Jaklová Střihavková" userId="0d5e11f9-7553-4977-b982-bcfb5523daf2" providerId="ADAL" clId="{42D52795-5AB4-4895-A364-99C541610FFD}" dt="2024-02-14T17:12:43.356" v="25" actId="20577"/>
          <ac:spMkLst>
            <pc:docMk/>
            <pc:sldMk cId="3894176348" sldId="264"/>
            <ac:spMk id="2" creationId="{E713260A-9B2E-E825-F2B9-011F6CF942CA}"/>
          </ac:spMkLst>
        </pc:spChg>
      </pc:sldChg>
      <pc:sldChg chg="modSp mod">
        <pc:chgData name="Daniela Jaklová Střihavková" userId="0d5e11f9-7553-4977-b982-bcfb5523daf2" providerId="ADAL" clId="{42D52795-5AB4-4895-A364-99C541610FFD}" dt="2024-02-14T17:12:48.586" v="26"/>
        <pc:sldMkLst>
          <pc:docMk/>
          <pc:sldMk cId="971117117" sldId="265"/>
        </pc:sldMkLst>
        <pc:spChg chg="mod">
          <ac:chgData name="Daniela Jaklová Střihavková" userId="0d5e11f9-7553-4977-b982-bcfb5523daf2" providerId="ADAL" clId="{42D52795-5AB4-4895-A364-99C541610FFD}" dt="2024-02-14T17:12:48.586" v="26"/>
          <ac:spMkLst>
            <pc:docMk/>
            <pc:sldMk cId="971117117" sldId="265"/>
            <ac:spMk id="2" creationId="{BD418148-423E-D834-8E2C-2BBDA1740814}"/>
          </ac:spMkLst>
        </pc:spChg>
      </pc:sldChg>
    </pc:docChg>
  </pc:docChgLst>
  <pc:docChgLst>
    <pc:chgData name="Daniela Jaklová Střihavková" userId="0d5e11f9-7553-4977-b982-bcfb5523daf2" providerId="ADAL" clId="{D3E4B9D4-4C4B-4D7F-8F0B-90A2D9EBF6DE}"/>
    <pc:docChg chg="undo custSel addSld delSld modSld">
      <pc:chgData name="Daniela Jaklová Střihavková" userId="0d5e11f9-7553-4977-b982-bcfb5523daf2" providerId="ADAL" clId="{D3E4B9D4-4C4B-4D7F-8F0B-90A2D9EBF6DE}" dt="2024-02-13T07:53:37.557" v="1598" actId="20577"/>
      <pc:docMkLst>
        <pc:docMk/>
      </pc:docMkLst>
      <pc:sldChg chg="modSp mod">
        <pc:chgData name="Daniela Jaklová Střihavková" userId="0d5e11f9-7553-4977-b982-bcfb5523daf2" providerId="ADAL" clId="{D3E4B9D4-4C4B-4D7F-8F0B-90A2D9EBF6DE}" dt="2024-02-11T18:21:34.389" v="114" actId="790"/>
        <pc:sldMkLst>
          <pc:docMk/>
          <pc:sldMk cId="1158939877" sldId="256"/>
        </pc:sldMkLst>
        <pc:spChg chg="mod">
          <ac:chgData name="Daniela Jaklová Střihavková" userId="0d5e11f9-7553-4977-b982-bcfb5523daf2" providerId="ADAL" clId="{D3E4B9D4-4C4B-4D7F-8F0B-90A2D9EBF6DE}" dt="2024-02-11T18:21:34.389" v="114" actId="790"/>
          <ac:spMkLst>
            <pc:docMk/>
            <pc:sldMk cId="1158939877" sldId="256"/>
            <ac:spMk id="2" creationId="{4AA6C805-D43D-9246-8F45-F7D14F2D25C7}"/>
          </ac:spMkLst>
        </pc:spChg>
        <pc:spChg chg="mod">
          <ac:chgData name="Daniela Jaklová Střihavková" userId="0d5e11f9-7553-4977-b982-bcfb5523daf2" providerId="ADAL" clId="{D3E4B9D4-4C4B-4D7F-8F0B-90A2D9EBF6DE}" dt="2024-02-11T18:21:25.284" v="113" actId="790"/>
          <ac:spMkLst>
            <pc:docMk/>
            <pc:sldMk cId="1158939877" sldId="256"/>
            <ac:spMk id="3" creationId="{E41AC406-9E40-DE47-946B-D00D18C67F55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2.735" v="0" actId="47"/>
        <pc:sldMkLst>
          <pc:docMk/>
          <pc:sldMk cId="13510204" sldId="257"/>
        </pc:sldMkLst>
      </pc:sldChg>
      <pc:sldChg chg="modSp new mod">
        <pc:chgData name="Daniela Jaklová Střihavková" userId="0d5e11f9-7553-4977-b982-bcfb5523daf2" providerId="ADAL" clId="{D3E4B9D4-4C4B-4D7F-8F0B-90A2D9EBF6DE}" dt="2024-02-13T07:53:37.557" v="1598" actId="20577"/>
        <pc:sldMkLst>
          <pc:docMk/>
          <pc:sldMk cId="369030169" sldId="257"/>
        </pc:sldMkLst>
        <pc:spChg chg="mod">
          <ac:chgData name="Daniela Jaklová Střihavková" userId="0d5e11f9-7553-4977-b982-bcfb5523daf2" providerId="ADAL" clId="{D3E4B9D4-4C4B-4D7F-8F0B-90A2D9EBF6DE}" dt="2024-02-11T18:27:08.365" v="142" actId="20577"/>
          <ac:spMkLst>
            <pc:docMk/>
            <pc:sldMk cId="369030169" sldId="257"/>
            <ac:spMk id="2" creationId="{9007AD17-8613-A025-B5C9-AD6769581427}"/>
          </ac:spMkLst>
        </pc:spChg>
        <pc:spChg chg="mod">
          <ac:chgData name="Daniela Jaklová Střihavková" userId="0d5e11f9-7553-4977-b982-bcfb5523daf2" providerId="ADAL" clId="{D3E4B9D4-4C4B-4D7F-8F0B-90A2D9EBF6DE}" dt="2024-02-11T18:26:51.258" v="125"/>
          <ac:spMkLst>
            <pc:docMk/>
            <pc:sldMk cId="369030169" sldId="257"/>
            <ac:spMk id="4" creationId="{67C5C959-3F60-361B-3230-D23F4CBA8ACF}"/>
          </ac:spMkLst>
        </pc:spChg>
        <pc:spChg chg="mod">
          <ac:chgData name="Daniela Jaklová Střihavková" userId="0d5e11f9-7553-4977-b982-bcfb5523daf2" providerId="ADAL" clId="{D3E4B9D4-4C4B-4D7F-8F0B-90A2D9EBF6DE}" dt="2024-02-13T07:53:37.557" v="1598" actId="20577"/>
          <ac:spMkLst>
            <pc:docMk/>
            <pc:sldMk cId="369030169" sldId="257"/>
            <ac:spMk id="5" creationId="{E4815E9D-71CD-C9C4-52A1-97A5C11A987F}"/>
          </ac:spMkLst>
        </pc:spChg>
      </pc:sldChg>
      <pc:sldChg chg="modSp new mod">
        <pc:chgData name="Daniela Jaklová Střihavková" userId="0d5e11f9-7553-4977-b982-bcfb5523daf2" providerId="ADAL" clId="{D3E4B9D4-4C4B-4D7F-8F0B-90A2D9EBF6DE}" dt="2024-02-11T19:44:53.266" v="1513" actId="5793"/>
        <pc:sldMkLst>
          <pc:docMk/>
          <pc:sldMk cId="2761963838" sldId="258"/>
        </pc:sldMkLst>
        <pc:spChg chg="mod">
          <ac:chgData name="Daniela Jaklová Střihavková" userId="0d5e11f9-7553-4977-b982-bcfb5523daf2" providerId="ADAL" clId="{D3E4B9D4-4C4B-4D7F-8F0B-90A2D9EBF6DE}" dt="2024-02-11T18:33:04.011" v="181" actId="20577"/>
          <ac:spMkLst>
            <pc:docMk/>
            <pc:sldMk cId="2761963838" sldId="258"/>
            <ac:spMk id="4" creationId="{1A659E2E-6A9B-76CE-4A24-42F6744C8BCD}"/>
          </ac:spMkLst>
        </pc:spChg>
        <pc:spChg chg="mod">
          <ac:chgData name="Daniela Jaklová Střihavková" userId="0d5e11f9-7553-4977-b982-bcfb5523daf2" providerId="ADAL" clId="{D3E4B9D4-4C4B-4D7F-8F0B-90A2D9EBF6DE}" dt="2024-02-11T19:44:53.266" v="1513" actId="5793"/>
          <ac:spMkLst>
            <pc:docMk/>
            <pc:sldMk cId="2761963838" sldId="258"/>
            <ac:spMk id="5" creationId="{79A94237-26F9-B7F5-5394-A6EC6539C7FC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3.924" v="1" actId="47"/>
        <pc:sldMkLst>
          <pc:docMk/>
          <pc:sldMk cId="3278425549" sldId="258"/>
        </pc:sldMkLst>
      </pc:sldChg>
      <pc:sldChg chg="modSp new mod modNotesTx">
        <pc:chgData name="Daniela Jaklová Střihavková" userId="0d5e11f9-7553-4977-b982-bcfb5523daf2" providerId="ADAL" clId="{D3E4B9D4-4C4B-4D7F-8F0B-90A2D9EBF6DE}" dt="2024-02-11T19:16:13.543" v="1093" actId="6549"/>
        <pc:sldMkLst>
          <pc:docMk/>
          <pc:sldMk cId="1848984818" sldId="259"/>
        </pc:sldMkLst>
        <pc:spChg chg="mod">
          <ac:chgData name="Daniela Jaklová Střihavková" userId="0d5e11f9-7553-4977-b982-bcfb5523daf2" providerId="ADAL" clId="{D3E4B9D4-4C4B-4D7F-8F0B-90A2D9EBF6DE}" dt="2024-02-11T19:16:06.865" v="1090" actId="20577"/>
          <ac:spMkLst>
            <pc:docMk/>
            <pc:sldMk cId="1848984818" sldId="259"/>
            <ac:spMk id="4" creationId="{A36DBAD3-8006-C36B-1E39-B71FD180F504}"/>
          </ac:spMkLst>
        </pc:spChg>
        <pc:spChg chg="mod">
          <ac:chgData name="Daniela Jaklová Střihavková" userId="0d5e11f9-7553-4977-b982-bcfb5523daf2" providerId="ADAL" clId="{D3E4B9D4-4C4B-4D7F-8F0B-90A2D9EBF6DE}" dt="2024-02-11T19:16:13.543" v="1093" actId="6549"/>
          <ac:spMkLst>
            <pc:docMk/>
            <pc:sldMk cId="1848984818" sldId="259"/>
            <ac:spMk id="5" creationId="{3A0E5E7E-8427-A611-9596-2A8B5116C13C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4.743" v="2" actId="47"/>
        <pc:sldMkLst>
          <pc:docMk/>
          <pc:sldMk cId="3173914832" sldId="259"/>
        </pc:sldMkLst>
      </pc:sldChg>
      <pc:sldChg chg="del">
        <pc:chgData name="Daniela Jaklová Střihavková" userId="0d5e11f9-7553-4977-b982-bcfb5523daf2" providerId="ADAL" clId="{D3E4B9D4-4C4B-4D7F-8F0B-90A2D9EBF6DE}" dt="2024-02-11T18:18:45.061" v="3" actId="47"/>
        <pc:sldMkLst>
          <pc:docMk/>
          <pc:sldMk cId="2089049801" sldId="260"/>
        </pc:sldMkLst>
      </pc:sldChg>
      <pc:sldChg chg="modSp new mod">
        <pc:chgData name="Daniela Jaklová Střihavková" userId="0d5e11f9-7553-4977-b982-bcfb5523daf2" providerId="ADAL" clId="{D3E4B9D4-4C4B-4D7F-8F0B-90A2D9EBF6DE}" dt="2024-02-11T19:16:24.606" v="1101" actId="20577"/>
        <pc:sldMkLst>
          <pc:docMk/>
          <pc:sldMk cId="3806563411" sldId="260"/>
        </pc:sldMkLst>
        <pc:spChg chg="mod">
          <ac:chgData name="Daniela Jaklová Střihavková" userId="0d5e11f9-7553-4977-b982-bcfb5523daf2" providerId="ADAL" clId="{D3E4B9D4-4C4B-4D7F-8F0B-90A2D9EBF6DE}" dt="2024-02-11T19:16:24.606" v="1101" actId="20577"/>
          <ac:spMkLst>
            <pc:docMk/>
            <pc:sldMk cId="3806563411" sldId="260"/>
            <ac:spMk id="4" creationId="{3A4EC831-1601-83C7-D8A0-AFC3DD4770BE}"/>
          </ac:spMkLst>
        </pc:spChg>
        <pc:spChg chg="mod">
          <ac:chgData name="Daniela Jaklová Střihavková" userId="0d5e11f9-7553-4977-b982-bcfb5523daf2" providerId="ADAL" clId="{D3E4B9D4-4C4B-4D7F-8F0B-90A2D9EBF6DE}" dt="2024-02-11T19:13:43.618" v="1045"/>
          <ac:spMkLst>
            <pc:docMk/>
            <pc:sldMk cId="3806563411" sldId="260"/>
            <ac:spMk id="5" creationId="{4DDCFA07-1689-BAF3-0801-74D3A0D2CA80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5.280" v="4" actId="47"/>
        <pc:sldMkLst>
          <pc:docMk/>
          <pc:sldMk cId="1134293666" sldId="261"/>
        </pc:sldMkLst>
      </pc:sldChg>
      <pc:sldChg chg="modSp new mod">
        <pc:chgData name="Daniela Jaklová Střihavková" userId="0d5e11f9-7553-4977-b982-bcfb5523daf2" providerId="ADAL" clId="{D3E4B9D4-4C4B-4D7F-8F0B-90A2D9EBF6DE}" dt="2024-02-11T19:35:52.205" v="1423" actId="20577"/>
        <pc:sldMkLst>
          <pc:docMk/>
          <pc:sldMk cId="3460914366" sldId="261"/>
        </pc:sldMkLst>
        <pc:spChg chg="mod">
          <ac:chgData name="Daniela Jaklová Střihavková" userId="0d5e11f9-7553-4977-b982-bcfb5523daf2" providerId="ADAL" clId="{D3E4B9D4-4C4B-4D7F-8F0B-90A2D9EBF6DE}" dt="2024-02-11T19:17:34.300" v="1139"/>
          <ac:spMkLst>
            <pc:docMk/>
            <pc:sldMk cId="3460914366" sldId="261"/>
            <ac:spMk id="4" creationId="{6AF6D6D3-9EF8-B94D-B42C-15D536883FF0}"/>
          </ac:spMkLst>
        </pc:spChg>
        <pc:spChg chg="mod">
          <ac:chgData name="Daniela Jaklová Střihavková" userId="0d5e11f9-7553-4977-b982-bcfb5523daf2" providerId="ADAL" clId="{D3E4B9D4-4C4B-4D7F-8F0B-90A2D9EBF6DE}" dt="2024-02-11T19:35:52.205" v="1423" actId="20577"/>
          <ac:spMkLst>
            <pc:docMk/>
            <pc:sldMk cId="3460914366" sldId="261"/>
            <ac:spMk id="5" creationId="{B6BB0D94-FF7A-43EA-5B70-5F71B88076F7}"/>
          </ac:spMkLst>
        </pc:spChg>
      </pc:sldChg>
      <pc:sldChg chg="addSp delSp modSp new mod">
        <pc:chgData name="Daniela Jaklová Střihavková" userId="0d5e11f9-7553-4977-b982-bcfb5523daf2" providerId="ADAL" clId="{D3E4B9D4-4C4B-4D7F-8F0B-90A2D9EBF6DE}" dt="2024-02-11T19:42:47.877" v="1479"/>
        <pc:sldMkLst>
          <pc:docMk/>
          <pc:sldMk cId="252966022" sldId="262"/>
        </pc:sldMkLst>
        <pc:spChg chg="mod">
          <ac:chgData name="Daniela Jaklová Střihavková" userId="0d5e11f9-7553-4977-b982-bcfb5523daf2" providerId="ADAL" clId="{D3E4B9D4-4C4B-4D7F-8F0B-90A2D9EBF6DE}" dt="2024-02-11T19:38:27.544" v="1448" actId="20577"/>
          <ac:spMkLst>
            <pc:docMk/>
            <pc:sldMk cId="252966022" sldId="262"/>
            <ac:spMk id="4" creationId="{1F2ED1E4-4CC5-0271-FF1E-AA3C11895AA0}"/>
          </ac:spMkLst>
        </pc:spChg>
        <pc:spChg chg="mod">
          <ac:chgData name="Daniela Jaklová Střihavková" userId="0d5e11f9-7553-4977-b982-bcfb5523daf2" providerId="ADAL" clId="{D3E4B9D4-4C4B-4D7F-8F0B-90A2D9EBF6DE}" dt="2024-02-11T19:42:47.877" v="1479"/>
          <ac:spMkLst>
            <pc:docMk/>
            <pc:sldMk cId="252966022" sldId="262"/>
            <ac:spMk id="5" creationId="{519A451A-464F-5E58-4494-17E90778ED52}"/>
          </ac:spMkLst>
        </pc:spChg>
        <pc:spChg chg="add del">
          <ac:chgData name="Daniela Jaklová Střihavková" userId="0d5e11f9-7553-4977-b982-bcfb5523daf2" providerId="ADAL" clId="{D3E4B9D4-4C4B-4D7F-8F0B-90A2D9EBF6DE}" dt="2024-02-11T19:37:14.088" v="1426" actId="22"/>
          <ac:spMkLst>
            <pc:docMk/>
            <pc:sldMk cId="252966022" sldId="262"/>
            <ac:spMk id="7" creationId="{834665C9-60E8-EB0C-6699-386ED720180A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5.501" v="5" actId="47"/>
        <pc:sldMkLst>
          <pc:docMk/>
          <pc:sldMk cId="4044843265" sldId="262"/>
        </pc:sldMkLst>
      </pc:sldChg>
      <pc:sldChg chg="modSp new mod">
        <pc:chgData name="Daniela Jaklová Střihavková" userId="0d5e11f9-7553-4977-b982-bcfb5523daf2" providerId="ADAL" clId="{D3E4B9D4-4C4B-4D7F-8F0B-90A2D9EBF6DE}" dt="2024-02-11T19:44:29.127" v="1511" actId="5793"/>
        <pc:sldMkLst>
          <pc:docMk/>
          <pc:sldMk cId="370284802" sldId="263"/>
        </pc:sldMkLst>
        <pc:spChg chg="mod">
          <ac:chgData name="Daniela Jaklová Střihavková" userId="0d5e11f9-7553-4977-b982-bcfb5523daf2" providerId="ADAL" clId="{D3E4B9D4-4C4B-4D7F-8F0B-90A2D9EBF6DE}" dt="2024-02-11T19:43:25.232" v="1498" actId="20577"/>
          <ac:spMkLst>
            <pc:docMk/>
            <pc:sldMk cId="370284802" sldId="263"/>
            <ac:spMk id="4" creationId="{BD1E9BD5-C1CE-BCE4-EAB8-897867C7B45B}"/>
          </ac:spMkLst>
        </pc:spChg>
        <pc:spChg chg="mod">
          <ac:chgData name="Daniela Jaklová Střihavková" userId="0d5e11f9-7553-4977-b982-bcfb5523daf2" providerId="ADAL" clId="{D3E4B9D4-4C4B-4D7F-8F0B-90A2D9EBF6DE}" dt="2024-02-11T19:44:29.127" v="1511" actId="5793"/>
          <ac:spMkLst>
            <pc:docMk/>
            <pc:sldMk cId="370284802" sldId="263"/>
            <ac:spMk id="5" creationId="{2E9E9EBB-C8FD-1893-5B0D-60B04498F6CF}"/>
          </ac:spMkLst>
        </pc:spChg>
      </pc:sldChg>
      <pc:sldChg chg="del">
        <pc:chgData name="Daniela Jaklová Střihavková" userId="0d5e11f9-7553-4977-b982-bcfb5523daf2" providerId="ADAL" clId="{D3E4B9D4-4C4B-4D7F-8F0B-90A2D9EBF6DE}" dt="2024-02-11T18:18:45.739" v="6" actId="47"/>
        <pc:sldMkLst>
          <pc:docMk/>
          <pc:sldMk cId="2971660947" sldId="263"/>
        </pc:sldMkLst>
      </pc:sldChg>
      <pc:sldChg chg="del">
        <pc:chgData name="Daniela Jaklová Střihavková" userId="0d5e11f9-7553-4977-b982-bcfb5523daf2" providerId="ADAL" clId="{D3E4B9D4-4C4B-4D7F-8F0B-90A2D9EBF6DE}" dt="2024-02-11T18:18:45.939" v="7" actId="47"/>
        <pc:sldMkLst>
          <pc:docMk/>
          <pc:sldMk cId="3727048580" sldId="264"/>
        </pc:sldMkLst>
      </pc:sldChg>
      <pc:sldChg chg="modSp new mod">
        <pc:chgData name="Daniela Jaklová Střihavková" userId="0d5e11f9-7553-4977-b982-bcfb5523daf2" providerId="ADAL" clId="{D3E4B9D4-4C4B-4D7F-8F0B-90A2D9EBF6DE}" dt="2024-02-11T19:47:25.864" v="1543" actId="20577"/>
        <pc:sldMkLst>
          <pc:docMk/>
          <pc:sldMk cId="3894176348" sldId="264"/>
        </pc:sldMkLst>
        <pc:spChg chg="mod">
          <ac:chgData name="Daniela Jaklová Střihavková" userId="0d5e11f9-7553-4977-b982-bcfb5523daf2" providerId="ADAL" clId="{D3E4B9D4-4C4B-4D7F-8F0B-90A2D9EBF6DE}" dt="2024-02-11T19:47:25.864" v="1543" actId="20577"/>
          <ac:spMkLst>
            <pc:docMk/>
            <pc:sldMk cId="3894176348" sldId="264"/>
            <ac:spMk id="4" creationId="{7862871F-8C72-A881-51FD-B57F50B88A32}"/>
          </ac:spMkLst>
        </pc:spChg>
        <pc:spChg chg="mod">
          <ac:chgData name="Daniela Jaklová Střihavková" userId="0d5e11f9-7553-4977-b982-bcfb5523daf2" providerId="ADAL" clId="{D3E4B9D4-4C4B-4D7F-8F0B-90A2D9EBF6DE}" dt="2024-02-11T19:46:41.016" v="1524" actId="12"/>
          <ac:spMkLst>
            <pc:docMk/>
            <pc:sldMk cId="3894176348" sldId="264"/>
            <ac:spMk id="5" creationId="{B3741F33-2057-0ACA-B107-2208324E7692}"/>
          </ac:spMkLst>
        </pc:spChg>
      </pc:sldChg>
      <pc:sldChg chg="modSp new mod">
        <pc:chgData name="Daniela Jaklová Střihavková" userId="0d5e11f9-7553-4977-b982-bcfb5523daf2" providerId="ADAL" clId="{D3E4B9D4-4C4B-4D7F-8F0B-90A2D9EBF6DE}" dt="2024-02-11T19:50:45.420" v="1590" actId="113"/>
        <pc:sldMkLst>
          <pc:docMk/>
          <pc:sldMk cId="971117117" sldId="265"/>
        </pc:sldMkLst>
        <pc:spChg chg="mod">
          <ac:chgData name="Daniela Jaklová Střihavková" userId="0d5e11f9-7553-4977-b982-bcfb5523daf2" providerId="ADAL" clId="{D3E4B9D4-4C4B-4D7F-8F0B-90A2D9EBF6DE}" dt="2024-02-11T19:48:51.705" v="1564" actId="20577"/>
          <ac:spMkLst>
            <pc:docMk/>
            <pc:sldMk cId="971117117" sldId="265"/>
            <ac:spMk id="4" creationId="{5B5C4475-B3A6-110C-BC15-DAA379E2CFE1}"/>
          </ac:spMkLst>
        </pc:spChg>
        <pc:spChg chg="mod">
          <ac:chgData name="Daniela Jaklová Střihavková" userId="0d5e11f9-7553-4977-b982-bcfb5523daf2" providerId="ADAL" clId="{D3E4B9D4-4C4B-4D7F-8F0B-90A2D9EBF6DE}" dt="2024-02-11T19:50:45.420" v="1590" actId="113"/>
          <ac:spMkLst>
            <pc:docMk/>
            <pc:sldMk cId="971117117" sldId="265"/>
            <ac:spMk id="5" creationId="{97E72438-B59A-9A28-A3C7-B2E6F5A9070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´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486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:a16="http://schemas.microsoft.com/office/drawing/2014/main" id="{0004D1A2-E289-AA47-B94B-01BB01C920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55F562C7-770A-4DC7-96BB-3CD0DDDE67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C687E64B-5AC4-3A41-A1D1-731CB04E7B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7635DD7C-E644-6A43-A1B7-1DE38233FF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F14E04A5-4797-1348-B7F6-EE6C8A96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75ADEBBD-800A-EE45-B7A1-67CD94DC86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3F4C3194-85F4-774C-9C36-260FA06190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:a16="http://schemas.microsoft.com/office/drawing/2014/main" id="{E4039839-F51B-5042-9375-558343FF76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4" name="Grafický objekt 5">
            <a:extLst>
              <a:ext uri="{FF2B5EF4-FFF2-40B4-BE49-F238E27FC236}">
                <a16:creationId xmlns:a16="http://schemas.microsoft.com/office/drawing/2014/main" id="{EDD78AE1-E8DB-9E40-A0CD-AFB2C1BDD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EAFC13FF-A91C-FD4E-ACB1-45B8F39513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:a16="http://schemas.microsoft.com/office/drawing/2014/main" id="{484A610E-C5AF-7441-A9B6-66F370901A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:a16="http://schemas.microsoft.com/office/drawing/2014/main" id="{D8B5418F-6235-B841-A95D-FB1A7B7E64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E4235525-362F-0D45-BD44-45A52C405F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zs.muni.cz/en/mu-student/traineeships/erasm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zs.muni.cz/en" TargetMode="External"/><Relationship Id="rId2" Type="http://schemas.openxmlformats.org/officeDocument/2006/relationships/hyperlink" Target="https://czs.muni.cz/c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zs.muni.cz/en/mu-student/study-placements/erasmus-europe" TargetMode="External"/><Relationship Id="rId2" Type="http://schemas.openxmlformats.org/officeDocument/2006/relationships/hyperlink" Target="https://is.muni.cz/auth/do/fss/uredni_deska/predpisy/opatreni/opatreni_fss_mu_c_1_2024_stipendium_na_podporu_zahranicnich_pobytu_a_zahranicni/ENG_Measure_FSS_MU_no._1-2024_Scholarships_to_support_foreign_stays_and_foreign_cooperation_of_doctoral_students_in_2024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fss/zahr/stipendium_na_podporu_zahranicnich_pobytu_a_zahranicni_spoluprace_studentu_dsp_v/2024/a_zahranicni_poby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s.muni.cz/auth/do/fss/zahr/stipendium_na_podporu_zahranicnich_pobytu_a_zahranicni_spoluprace_studentu_dsp_v/formular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fss/zahr/stipendium_na_podporu_zahranicnich_pobytu_a_zahranicni_spoluprace_studentu_dsp_v/formulare/" TargetMode="External"/><Relationship Id="rId2" Type="http://schemas.openxmlformats.org/officeDocument/2006/relationships/hyperlink" Target="https://is.muni.cz/auth/do/fss/zahr/stipendium_na_podporu_zahranicnich_pobytu_a_zahranicni_spoluprace_studentu_dsp_v/2024/b_zahranicni_konference_a_zahranicni_vzdelavaci_ak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zs.muni.cz/cs/partneri/mezinarodni-spoluprace/prehled-smluv?direction=2&amp;agreementType=2&amp;cooperationType=1&amp;onlyActive=1&amp;finSupport=1&amp;fullText=&amp;countryId=&amp;uniName=&amp;facultyId=4&amp;deptId=92&amp;submit=Zobrazit+smlouv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isois.ois.muni.cz/en/outgoing-application/applic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ss.muni.cz/student/stipendia#prehled_stipendii" TargetMode="External"/><Relationship Id="rId2" Type="http://schemas.openxmlformats.org/officeDocument/2006/relationships/hyperlink" Target="mailto:djs@fss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of social policy and social work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/>
              <a:t>Foreign stays for doctoral students</a:t>
            </a:r>
          </a:p>
        </p:txBody>
      </p:sp>
    </p:spTree>
    <p:extLst>
      <p:ext uri="{BB962C8B-B14F-4D97-AF65-F5344CB8AC3E}">
        <p14:creationId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D418148-423E-D834-8E2C-2BBDA17408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2006A15-1703-8520-E2A5-F16FC5A85B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B5C4475-B3A6-110C-BC15-DAA379E2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2"/>
                </a:solidFill>
              </a:rPr>
              <a:t>Erasmus+ </a:t>
            </a:r>
            <a:r>
              <a:rPr lang="cs-CZ" sz="3200" b="1" dirty="0" err="1">
                <a:solidFill>
                  <a:schemeClr val="tx2"/>
                </a:solidFill>
              </a:rPr>
              <a:t>traineeship</a:t>
            </a:r>
            <a:r>
              <a:rPr lang="cs-CZ" sz="3200" b="1" dirty="0">
                <a:solidFill>
                  <a:schemeClr val="tx2"/>
                </a:solidFill>
              </a:rPr>
              <a:t> (</a:t>
            </a:r>
            <a:r>
              <a:rPr lang="cs-CZ" sz="3200" b="1" dirty="0" err="1">
                <a:solidFill>
                  <a:schemeClr val="tx2"/>
                </a:solidFill>
              </a:rPr>
              <a:t>Europe</a:t>
            </a:r>
            <a:r>
              <a:rPr lang="cs-CZ" sz="3200" b="1" dirty="0">
                <a:solidFill>
                  <a:schemeClr val="tx2"/>
                </a:solidFill>
              </a:rPr>
              <a:t>):</a:t>
            </a:r>
            <a:br>
              <a:rPr lang="cs-CZ" sz="3200" b="1" dirty="0">
                <a:solidFill>
                  <a:schemeClr val="tx2"/>
                </a:solidFill>
              </a:rPr>
            </a:b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7E72438-B59A-9A28-A3C7-B2E6F5A90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duration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placement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b="1" dirty="0">
                <a:solidFill>
                  <a:schemeClr val="tx1"/>
                </a:solidFill>
              </a:rPr>
              <a:t>minimum </a:t>
            </a:r>
            <a:r>
              <a:rPr lang="cs-CZ" sz="2400" b="1" dirty="0" err="1">
                <a:solidFill>
                  <a:schemeClr val="tx1"/>
                </a:solidFill>
              </a:rPr>
              <a:t>of</a:t>
            </a:r>
            <a:r>
              <a:rPr lang="cs-CZ" sz="2400" b="1" dirty="0">
                <a:solidFill>
                  <a:schemeClr val="tx1"/>
                </a:solidFill>
              </a:rPr>
              <a:t> 2 </a:t>
            </a:r>
            <a:r>
              <a:rPr lang="cs-CZ" sz="2400" b="1" dirty="0"/>
              <a:t>and a maximum </a:t>
            </a:r>
            <a:r>
              <a:rPr lang="cs-CZ" sz="2400" b="1" dirty="0" err="1"/>
              <a:t>of</a:t>
            </a:r>
            <a:r>
              <a:rPr lang="cs-CZ" sz="2400" b="1" dirty="0"/>
              <a:t> 12 </a:t>
            </a:r>
            <a:r>
              <a:rPr lang="cs-CZ" sz="2400" b="1" dirty="0" err="1"/>
              <a:t>months</a:t>
            </a:r>
            <a:r>
              <a:rPr lang="cs-CZ" sz="2400" b="1" dirty="0"/>
              <a:t> </a:t>
            </a:r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study period (</a:t>
            </a:r>
            <a:r>
              <a:rPr lang="cs-CZ" sz="2400" dirty="0" err="1"/>
              <a:t>also</a:t>
            </a:r>
            <a:r>
              <a:rPr lang="cs-CZ" sz="2400" dirty="0"/>
              <a:t> </a:t>
            </a:r>
            <a:r>
              <a:rPr lang="cs-CZ" sz="2400" dirty="0" err="1"/>
              <a:t>during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12 </a:t>
            </a:r>
            <a:r>
              <a:rPr lang="cs-CZ" sz="2400" dirty="0" err="1"/>
              <a:t>months</a:t>
            </a:r>
            <a:r>
              <a:rPr lang="cs-CZ" sz="2400" dirty="0"/>
              <a:t>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graduation</a:t>
            </a:r>
            <a:r>
              <a:rPr lang="cs-CZ" sz="2400" dirty="0"/>
              <a:t> - so-</a:t>
            </a:r>
            <a:r>
              <a:rPr lang="cs-CZ" sz="2400" dirty="0" err="1"/>
              <a:t>called</a:t>
            </a:r>
            <a:r>
              <a:rPr lang="cs-CZ" sz="2400" dirty="0"/>
              <a:t> </a:t>
            </a:r>
            <a:r>
              <a:rPr lang="cs-CZ" sz="2400" dirty="0" err="1"/>
              <a:t>graduate</a:t>
            </a:r>
            <a:r>
              <a:rPr lang="cs-CZ" sz="2400" dirty="0"/>
              <a:t> </a:t>
            </a:r>
            <a:r>
              <a:rPr lang="cs-CZ" sz="2400" dirty="0" err="1"/>
              <a:t>internships</a:t>
            </a:r>
            <a:r>
              <a:rPr lang="cs-CZ" sz="2400" dirty="0"/>
              <a:t>).</a:t>
            </a:r>
          </a:p>
          <a:p>
            <a:pPr marL="342900" lvl="1" indent="-342900">
              <a:spcBef>
                <a:spcPts val="600"/>
              </a:spcBef>
            </a:pPr>
            <a:r>
              <a:rPr lang="cs-CZ" sz="2400" dirty="0"/>
              <a:t>Full-</a:t>
            </a:r>
            <a:r>
              <a:rPr lang="cs-CZ" sz="2400" dirty="0" err="1"/>
              <a:t>time</a:t>
            </a:r>
            <a:r>
              <a:rPr lang="cs-CZ" sz="2400" dirty="0"/>
              <a:t> </a:t>
            </a:r>
            <a:r>
              <a:rPr lang="cs-CZ" sz="2400" dirty="0" err="1"/>
              <a:t>stipend</a:t>
            </a:r>
            <a:r>
              <a:rPr lang="cs-CZ" sz="2400" dirty="0"/>
              <a:t> </a:t>
            </a:r>
            <a:r>
              <a:rPr lang="cs-CZ" sz="2400" b="1" dirty="0" err="1"/>
              <a:t>from</a:t>
            </a:r>
            <a:r>
              <a:rPr lang="cs-CZ" sz="2400" b="1" dirty="0"/>
              <a:t> €630 to €750 per </a:t>
            </a:r>
            <a:r>
              <a:rPr lang="cs-CZ" sz="2400" b="1" dirty="0" err="1"/>
              <a:t>month</a:t>
            </a:r>
            <a:r>
              <a:rPr lang="cs-CZ" sz="2400" b="1" dirty="0"/>
              <a:t> </a:t>
            </a:r>
          </a:p>
          <a:p>
            <a:pPr marL="342900" lvl="1" indent="-342900">
              <a:spcBef>
                <a:spcPts val="600"/>
              </a:spcBef>
            </a:pPr>
            <a:r>
              <a:rPr lang="cs-CZ" sz="2400" dirty="0"/>
              <a:t>More </a:t>
            </a:r>
            <a:r>
              <a:rPr lang="cs-CZ" sz="2400" dirty="0" err="1"/>
              <a:t>info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https://czs.muni.cz/en/mu-student/traineeships/erasmus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11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007AD17-8613-A025-B5C9-AD67695814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7A8CD3-82E2-1117-2382-09A1324F7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C5C959-3F60-361B-3230-D23F4CBA8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pc="-1" dirty="0">
                <a:solidFill>
                  <a:srgbClr val="0000DC"/>
                </a:solidFill>
                <a:latin typeface="Muni"/>
                <a:ea typeface="+mn-ea"/>
                <a:cs typeface="+mn-cs"/>
              </a:rPr>
              <a:t>Study and </a:t>
            </a:r>
            <a:r>
              <a:rPr lang="cs-CZ" sz="2800" b="1" spc="-1" dirty="0" err="1">
                <a:solidFill>
                  <a:srgbClr val="0000DC"/>
                </a:solidFill>
                <a:latin typeface="Muni"/>
                <a:ea typeface="+mn-ea"/>
                <a:cs typeface="+mn-cs"/>
              </a:rPr>
              <a:t>practice</a:t>
            </a:r>
            <a:r>
              <a:rPr lang="cs-CZ" sz="2800" b="1" spc="-1" dirty="0">
                <a:solidFill>
                  <a:srgbClr val="0000DC"/>
                </a:solidFill>
                <a:latin typeface="Muni"/>
                <a:ea typeface="+mn-ea"/>
                <a:cs typeface="+mn-cs"/>
              </a:rPr>
              <a:t> </a:t>
            </a:r>
            <a:r>
              <a:rPr lang="cs-CZ" sz="2800" b="1" spc="-1" dirty="0" err="1">
                <a:solidFill>
                  <a:srgbClr val="0000DC"/>
                </a:solidFill>
                <a:latin typeface="Muni"/>
                <a:ea typeface="+mn-ea"/>
                <a:cs typeface="+mn-cs"/>
              </a:rPr>
              <a:t>abroad</a:t>
            </a:r>
            <a:br>
              <a:rPr lang="cs-CZ" sz="2800" b="1" spc="-1" dirty="0">
                <a:solidFill>
                  <a:srgbClr val="0000DC"/>
                </a:solidFill>
                <a:latin typeface="Muni"/>
                <a:ea typeface="+mn-ea"/>
                <a:cs typeface="+mn-cs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815E9D-71CD-C9C4-52A1-97A5C11A9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0000"/>
                </a:solidFill>
                <a:cs typeface="Arial"/>
              </a:rPr>
              <a:t>You can go abroad for a </a:t>
            </a:r>
            <a:r>
              <a:rPr lang="en-US" sz="2000" b="1" dirty="0">
                <a:solidFill>
                  <a:schemeClr val="tx2"/>
                </a:solidFill>
                <a:cs typeface="Arial"/>
              </a:rPr>
              <a:t>study placement, work placement or summer school. </a:t>
            </a:r>
          </a:p>
          <a:p>
            <a:r>
              <a:rPr lang="en-US" sz="2000" b="1" dirty="0">
                <a:solidFill>
                  <a:schemeClr val="tx2"/>
                </a:solidFill>
                <a:cs typeface="Arial"/>
              </a:rPr>
              <a:t>Centre for International Cooperation </a:t>
            </a:r>
            <a:r>
              <a:rPr lang="en-US" sz="2000" dirty="0">
                <a:cs typeface="Arial"/>
              </a:rPr>
              <a:t>- MU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assists students </a:t>
            </a:r>
            <a:r>
              <a:rPr lang="en-US" sz="2000" dirty="0">
                <a:cs typeface="Arial"/>
              </a:rPr>
              <a:t>with financial, practical and organizational-administrative requirements of the stays </a:t>
            </a:r>
            <a:r>
              <a:rPr lang="en-US" sz="2000" dirty="0">
                <a:solidFill>
                  <a:srgbClr val="000000"/>
                </a:solidFill>
                <a:cs typeface="Arial"/>
                <a:hlinkClick r:id="rId2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Arial"/>
                <a:hlinkClick r:id="rId3"/>
              </a:rPr>
              <a:t>https://czs.muni.cz/en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)</a:t>
            </a: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Daniela Jaklová Střihavková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djs@fss.muni.cz)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, the coordinator for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mobility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 abroad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at the SPSP Department, can be contacted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at any time for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advice and information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, even now, before the start of your studies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. </a:t>
            </a:r>
          </a:p>
          <a:p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High student success rate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DejaVu Sans"/>
                <a:cs typeface="Arial"/>
              </a:rPr>
              <a:t>, don't hesitate to apply!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03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B66CA8-0A31-5E6B-FD5C-562C586758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DD960BB-F90A-2ABD-9998-614293C061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659E2E-6A9B-76CE-4A24-42F6744C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support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A94237-26F9-B7F5-5394-A6EC6539C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Scholarships to support foreign stays and foreign cooperation of doctoral students in 2024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link</a:t>
            </a:r>
            <a:endParaRPr lang="cs-CZ" dirty="0"/>
          </a:p>
          <a:p>
            <a:pPr lvl="1"/>
            <a:r>
              <a:rPr lang="en-US" dirty="0"/>
              <a:t>Universal schema especially for doctoral student, highly recommended</a:t>
            </a:r>
            <a:endParaRPr lang="cs-CZ" dirty="0"/>
          </a:p>
          <a:p>
            <a:pPr lvl="1"/>
            <a:r>
              <a:rPr lang="cs-CZ" dirty="0" err="1"/>
              <a:t>Suitable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stays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en-US" dirty="0"/>
              <a:t>conferences and foreign educational events</a:t>
            </a:r>
            <a:endParaRPr lang="cs-CZ" dirty="0"/>
          </a:p>
          <a:p>
            <a:pPr lvl="1"/>
            <a:endParaRPr lang="en-US" dirty="0"/>
          </a:p>
          <a:p>
            <a:r>
              <a:rPr lang="cs-CZ" dirty="0"/>
              <a:t>Erasmus+: </a:t>
            </a:r>
            <a:r>
              <a:rPr lang="cs-CZ" dirty="0">
                <a:hlinkClick r:id="rId3"/>
              </a:rPr>
              <a:t>link</a:t>
            </a:r>
            <a:endParaRPr lang="cs-CZ" dirty="0"/>
          </a:p>
          <a:p>
            <a:pPr lvl="1"/>
            <a:r>
              <a:rPr lang="en-US" dirty="0"/>
              <a:t>When you want to study subjects/courses</a:t>
            </a:r>
            <a:endParaRPr lang="cs-CZ" dirty="0"/>
          </a:p>
          <a:p>
            <a:pPr lvl="1"/>
            <a:r>
              <a:rPr lang="en-US" dirty="0"/>
              <a:t> When you want </a:t>
            </a:r>
            <a:r>
              <a:rPr lang="cs-CZ" dirty="0"/>
              <a:t>a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placement</a:t>
            </a:r>
            <a:endParaRPr lang="cs-CZ" dirty="0"/>
          </a:p>
          <a:p>
            <a:pPr marL="243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6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F7FD12-A3A6-5AE7-0530-A78F344ED3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B2BE230-668A-AE38-704F-580205CE0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6DBAD3-8006-C36B-1E39-B71FD180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to support foreign stays and foreign cooperation of doctoral students in 2024</a:t>
            </a:r>
            <a:r>
              <a:rPr lang="cs-CZ" dirty="0"/>
              <a:t> - STAYS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A0E5E7E-8427-A611-9596-2A8B5116C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995948"/>
            <a:ext cx="8064900" cy="3836052"/>
          </a:xfrm>
        </p:spPr>
        <p:txBody>
          <a:bodyPr/>
          <a:lstStyle/>
          <a:p>
            <a:r>
              <a:rPr lang="en-US" dirty="0"/>
              <a:t>Conditions</a:t>
            </a:r>
            <a:r>
              <a:rPr lang="cs-CZ" dirty="0"/>
              <a:t>:</a:t>
            </a:r>
          </a:p>
          <a:p>
            <a:pPr lvl="1"/>
            <a:r>
              <a:rPr lang="en-US" dirty="0"/>
              <a:t>stays abroad of at least 90 days</a:t>
            </a:r>
            <a:r>
              <a:rPr lang="cs-CZ" dirty="0"/>
              <a:t> </a:t>
            </a:r>
            <a:r>
              <a:rPr lang="en-AE" dirty="0"/>
              <a:t>or</a:t>
            </a:r>
            <a:r>
              <a:rPr lang="cs-CZ" dirty="0"/>
              <a:t> 2x 45 </a:t>
            </a:r>
            <a:r>
              <a:rPr lang="en-GB" dirty="0"/>
              <a:t>days</a:t>
            </a:r>
            <a:r>
              <a:rPr lang="cs-CZ" dirty="0"/>
              <a:t> </a:t>
            </a:r>
            <a:r>
              <a:rPr lang="en-TT" dirty="0"/>
              <a:t>for</a:t>
            </a:r>
            <a:r>
              <a:rPr lang="cs-CZ" dirty="0"/>
              <a:t> care </a:t>
            </a:r>
            <a:r>
              <a:rPr lang="en-US" dirty="0"/>
              <a:t>givers</a:t>
            </a:r>
          </a:p>
          <a:p>
            <a:pPr lvl="1"/>
            <a:r>
              <a:rPr lang="en-US" dirty="0"/>
              <a:t>students of the faculty at the standard length of study</a:t>
            </a:r>
            <a:endParaRPr lang="cs-CZ" dirty="0"/>
          </a:p>
          <a:p>
            <a:pPr lvl="1"/>
            <a:r>
              <a:rPr lang="en-US" dirty="0"/>
              <a:t>enroll in the subject FSSd0900 or FSSd0990</a:t>
            </a:r>
            <a:endParaRPr lang="cs-CZ" dirty="0"/>
          </a:p>
          <a:p>
            <a:pPr lvl="1"/>
            <a:r>
              <a:rPr lang="en-US" dirty="0"/>
              <a:t>Submitted application</a:t>
            </a:r>
            <a:r>
              <a:rPr lang="cs-CZ" dirty="0"/>
              <a:t> </a:t>
            </a:r>
            <a:r>
              <a:rPr lang="en-US" dirty="0"/>
              <a:t>to the IS Document Server (</a:t>
            </a:r>
            <a:r>
              <a:rPr lang="en-US" dirty="0">
                <a:hlinkClick r:id="rId3"/>
              </a:rPr>
              <a:t>HERE</a:t>
            </a:r>
            <a:r>
              <a:rPr lang="en-US" dirty="0"/>
              <a:t>)</a:t>
            </a:r>
            <a:endParaRPr lang="cs-CZ" dirty="0"/>
          </a:p>
          <a:p>
            <a:pPr lvl="1"/>
            <a:endParaRPr lang="cs-CZ" dirty="0"/>
          </a:p>
          <a:p>
            <a:r>
              <a:rPr lang="en-US" dirty="0"/>
              <a:t>Scholarship</a:t>
            </a:r>
            <a:r>
              <a:rPr lang="cs-CZ" dirty="0"/>
              <a:t> </a:t>
            </a:r>
            <a:r>
              <a:rPr lang="en-US" dirty="0"/>
              <a:t>CZK 18,000 for each month of stay</a:t>
            </a:r>
            <a:r>
              <a:rPr lang="cs-CZ" dirty="0"/>
              <a:t>, max. CZK 108 000, </a:t>
            </a:r>
            <a:r>
              <a:rPr lang="en-US" dirty="0"/>
              <a:t>if you are caregiver and travel with </a:t>
            </a:r>
            <a:r>
              <a:rPr lang="en-US" dirty="0" err="1"/>
              <a:t>depen</a:t>
            </a:r>
            <a:r>
              <a:rPr lang="cs-CZ" dirty="0"/>
              <a:t>d</a:t>
            </a:r>
            <a:r>
              <a:rPr lang="en-US" dirty="0" err="1"/>
              <a:t>ent</a:t>
            </a:r>
            <a:r>
              <a:rPr lang="en-US" dirty="0"/>
              <a:t> person the numbers are doubled</a:t>
            </a:r>
          </a:p>
          <a:p>
            <a:endParaRPr lang="cs-CZ" dirty="0"/>
          </a:p>
          <a:p>
            <a:r>
              <a:rPr lang="en-US" dirty="0"/>
              <a:t>After stay</a:t>
            </a:r>
            <a:r>
              <a:rPr lang="cs-CZ" dirty="0"/>
              <a:t>: report </a:t>
            </a:r>
          </a:p>
          <a:p>
            <a:pPr lvl="1"/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>
                <a:hlinkClick r:id="rId4"/>
              </a:rPr>
              <a:t>here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folder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application</a:t>
            </a:r>
            <a:endParaRPr lang="cs-CZ" dirty="0"/>
          </a:p>
          <a:p>
            <a:pPr lvl="1"/>
            <a:r>
              <a:rPr lang="en-US" dirty="0"/>
              <a:t>30 days after the end of the stay</a:t>
            </a:r>
            <a:r>
              <a:rPr lang="cs-CZ" dirty="0"/>
              <a:t> </a:t>
            </a:r>
            <a:r>
              <a:rPr lang="cs-CZ" dirty="0" err="1"/>
              <a:t>latest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984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8287D42-3396-A7DF-3E30-9E3E437F3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5BE2E5-29B3-D3AC-2C87-AC8379F69B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4EC831-1601-83C7-D8A0-AFC3DD477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to support foreign stays and foreign cooperation of doctoral students in 2024</a:t>
            </a:r>
            <a:r>
              <a:rPr lang="cs-CZ" dirty="0"/>
              <a:t> - STAYS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DDCFA07-1689-BAF3-0801-74D3A0D2C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54942"/>
            <a:ext cx="8064900" cy="3777058"/>
          </a:xfrm>
        </p:spPr>
        <p:txBody>
          <a:bodyPr/>
          <a:lstStyle/>
          <a:p>
            <a:r>
              <a:rPr lang="en-US" dirty="0"/>
              <a:t>Application</a:t>
            </a:r>
          </a:p>
          <a:p>
            <a:pPr lvl="1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applicant</a:t>
            </a:r>
            <a:endParaRPr lang="cs-CZ" dirty="0"/>
          </a:p>
          <a:p>
            <a:pPr lvl="1"/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planned</a:t>
            </a:r>
            <a:r>
              <a:rPr lang="cs-CZ" dirty="0"/>
              <a:t> co-</a:t>
            </a:r>
            <a:r>
              <a:rPr lang="cs-CZ" dirty="0" err="1"/>
              <a:t>financing</a:t>
            </a:r>
            <a:endParaRPr lang="cs-CZ" dirty="0"/>
          </a:p>
          <a:p>
            <a:pPr lvl="1"/>
            <a:r>
              <a:rPr lang="en-US" dirty="0"/>
              <a:t>date and purpose of the stay, expected benefit of the stay</a:t>
            </a:r>
            <a:endParaRPr lang="cs-CZ" dirty="0"/>
          </a:p>
          <a:p>
            <a:pPr lvl="1"/>
            <a:r>
              <a:rPr lang="en-US" dirty="0"/>
              <a:t>guarantee given to the applicant by the guarantor of his doctoral program ("guarantor") using the supervisor's opinion</a:t>
            </a:r>
            <a:endParaRPr lang="cs-CZ" dirty="0"/>
          </a:p>
          <a:p>
            <a:pPr lvl="1"/>
            <a:r>
              <a:rPr lang="cs-CZ" dirty="0"/>
              <a:t>a </a:t>
            </a:r>
            <a:r>
              <a:rPr lang="cs-CZ" dirty="0" err="1"/>
              <a:t>letter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acceptance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host </a:t>
            </a:r>
            <a:r>
              <a:rPr lang="cs-CZ" dirty="0" err="1"/>
              <a:t>institution</a:t>
            </a:r>
            <a:endParaRPr lang="cs-CZ" dirty="0"/>
          </a:p>
          <a:p>
            <a:pPr lvl="1"/>
            <a:r>
              <a:rPr lang="en-US" dirty="0"/>
              <a:t>the applicant's consent to the publication of related data</a:t>
            </a:r>
            <a:endParaRPr lang="cs-CZ" dirty="0"/>
          </a:p>
          <a:p>
            <a:pPr lvl="1"/>
            <a:r>
              <a:rPr lang="en-US" dirty="0"/>
              <a:t>declaration of the student in which semester enrolls in the subject FSSd0900 or FSSd0990</a:t>
            </a:r>
            <a:endParaRPr lang="cs-CZ" dirty="0"/>
          </a:p>
          <a:p>
            <a:pPr marL="243000" lvl="1" indent="0">
              <a:buNone/>
            </a:pPr>
            <a:endParaRPr lang="cs-CZ" dirty="0"/>
          </a:p>
          <a:p>
            <a:pPr marL="243000" lvl="1" indent="0">
              <a:buNone/>
            </a:pP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caregivers</a:t>
            </a:r>
            <a:r>
              <a:rPr lang="cs-CZ" dirty="0"/>
              <a:t>,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 to </a:t>
            </a:r>
            <a:r>
              <a:rPr lang="cs-CZ" dirty="0" err="1"/>
              <a:t>travel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dependent</a:t>
            </a:r>
            <a:r>
              <a:rPr lang="cs-CZ" dirty="0"/>
              <a:t> person:</a:t>
            </a:r>
          </a:p>
          <a:p>
            <a:pPr lvl="1"/>
            <a:r>
              <a:rPr lang="en-US" dirty="0"/>
              <a:t>details of the dependent person</a:t>
            </a:r>
            <a:endParaRPr lang="cs-CZ" dirty="0"/>
          </a:p>
          <a:p>
            <a:pPr lvl="1"/>
            <a:r>
              <a:rPr lang="en-US" dirty="0"/>
              <a:t>affidavit of daily care for the dependent person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56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26468F9-1DE3-713B-E119-19F340DB9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FA0D43-605B-77DE-FBDE-E45E9B7DBF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AF6D6D3-9EF8-B94D-B42C-15D53688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Scholarships to support foreign stays and foreign cooperation of doctoral students in 2024</a:t>
            </a:r>
            <a:r>
              <a:rPr lang="cs-CZ" dirty="0"/>
              <a:t> – </a:t>
            </a:r>
            <a:r>
              <a:rPr lang="en-US" dirty="0"/>
              <a:t>CONFERENCES AND EDU. EVENTS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6BB0D94-FF7A-43EA-5B70-5F71B8807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0" y="1936954"/>
            <a:ext cx="8105400" cy="3895045"/>
          </a:xfrm>
        </p:spPr>
        <p:txBody>
          <a:bodyPr/>
          <a:lstStyle/>
          <a:p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events</a:t>
            </a:r>
            <a:r>
              <a:rPr lang="cs-CZ" dirty="0"/>
              <a:t> (no </a:t>
            </a:r>
            <a:r>
              <a:rPr lang="en-US" dirty="0"/>
              <a:t>Slovakia </a:t>
            </a:r>
            <a:r>
              <a:rPr lang="cs-CZ" dirty="0" err="1"/>
              <a:t>or</a:t>
            </a:r>
            <a:r>
              <a:rPr lang="en-US" dirty="0"/>
              <a:t> the countries of permanent residence</a:t>
            </a:r>
            <a:r>
              <a:rPr lang="cs-CZ" dirty="0"/>
              <a:t>)</a:t>
            </a:r>
          </a:p>
          <a:p>
            <a:r>
              <a:rPr lang="cs-CZ" dirty="0" err="1"/>
              <a:t>Students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en-US" dirty="0"/>
              <a:t>the standard time of study</a:t>
            </a:r>
            <a:endParaRPr lang="cs-CZ" dirty="0"/>
          </a:p>
          <a:p>
            <a:r>
              <a:rPr lang="cs-CZ" dirty="0"/>
              <a:t>S</a:t>
            </a:r>
            <a:r>
              <a:rPr lang="en-US" dirty="0" err="1"/>
              <a:t>cholarship</a:t>
            </a:r>
            <a:r>
              <a:rPr lang="en-US" dirty="0"/>
              <a:t> amount depends on the proven incurred expenses</a:t>
            </a:r>
            <a:endParaRPr lang="cs-CZ" dirty="0"/>
          </a:p>
          <a:p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err="1"/>
              <a:t>submitted</a:t>
            </a:r>
            <a:r>
              <a:rPr lang="cs-CZ" dirty="0"/>
              <a:t> to IS </a:t>
            </a:r>
            <a:r>
              <a:rPr lang="cs-CZ" dirty="0" err="1"/>
              <a:t>document</a:t>
            </a:r>
            <a:r>
              <a:rPr lang="cs-CZ" dirty="0"/>
              <a:t> server </a:t>
            </a:r>
            <a:r>
              <a:rPr lang="cs-CZ" dirty="0" err="1">
                <a:hlinkClick r:id="rId2"/>
              </a:rPr>
              <a:t>here</a:t>
            </a:r>
            <a:r>
              <a:rPr lang="cs-CZ" dirty="0"/>
              <a:t>,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>
                <a:hlinkClick r:id="rId3"/>
              </a:rPr>
              <a:t>here</a:t>
            </a:r>
            <a:endParaRPr lang="cs-CZ" dirty="0"/>
          </a:p>
          <a:p>
            <a:r>
              <a:rPr lang="cs-CZ" dirty="0" err="1"/>
              <a:t>Application</a:t>
            </a:r>
            <a:endParaRPr lang="cs-CZ" dirty="0"/>
          </a:p>
          <a:p>
            <a:pPr lvl="1"/>
            <a:r>
              <a:rPr lang="cs-CZ" dirty="0"/>
              <a:t>Same as in </a:t>
            </a:r>
            <a:r>
              <a:rPr lang="cs-CZ" dirty="0" err="1"/>
              <a:t>previous</a:t>
            </a:r>
            <a:r>
              <a:rPr lang="cs-CZ" dirty="0"/>
              <a:t> case, but… </a:t>
            </a:r>
          </a:p>
          <a:p>
            <a:pPr lvl="1"/>
            <a:r>
              <a:rPr lang="cs-CZ" dirty="0"/>
              <a:t>…</a:t>
            </a:r>
            <a:r>
              <a:rPr lang="en-US" dirty="0"/>
              <a:t>confirmation of receipt of the abstract at the conference, confirmation of payment of the fee for the educational event, et</a:t>
            </a:r>
            <a:r>
              <a:rPr lang="cs-CZ" dirty="0"/>
              <a:t>c.</a:t>
            </a:r>
          </a:p>
          <a:p>
            <a:r>
              <a:rPr lang="en-US" dirty="0"/>
              <a:t>The successful applicant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deliver</a:t>
            </a:r>
            <a:r>
              <a:rPr lang="en-US" dirty="0"/>
              <a:t> report form</a:t>
            </a:r>
            <a:r>
              <a:rPr lang="cs-CZ" dirty="0"/>
              <a:t> </a:t>
            </a:r>
            <a:r>
              <a:rPr lang="cs-CZ" dirty="0" err="1">
                <a:hlinkClick r:id="rId3"/>
              </a:rPr>
              <a:t>here</a:t>
            </a:r>
            <a:r>
              <a:rPr lang="cs-CZ" dirty="0"/>
              <a:t>, </a:t>
            </a:r>
            <a:r>
              <a:rPr lang="en-US" dirty="0"/>
              <a:t>no later than 30 days after the end of the stay</a:t>
            </a:r>
            <a:r>
              <a:rPr lang="cs-CZ" dirty="0"/>
              <a:t>,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914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052B9C-AF1D-8EA4-8357-81EF493A58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FE8FFD-3A04-1E1C-B314-89AC4A5681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F2ED1E4-4CC5-0271-FF1E-AA3C11895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Erasmus+: study </a:t>
            </a:r>
            <a:r>
              <a:rPr lang="cs-CZ" dirty="0" err="1"/>
              <a:t>abroad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9A451A-464F-5E58-4494-17E90778E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</a:pP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duration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stay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a </a:t>
            </a:r>
            <a:r>
              <a:rPr lang="cs-CZ" sz="2400" b="1" dirty="0">
                <a:solidFill>
                  <a:srgbClr val="FF0000"/>
                </a:solidFill>
              </a:rPr>
              <a:t>minimum </a:t>
            </a:r>
            <a:r>
              <a:rPr lang="cs-CZ" sz="2400" b="1" dirty="0" err="1">
                <a:solidFill>
                  <a:srgbClr val="FF0000"/>
                </a:solidFill>
              </a:rPr>
              <a:t>of</a:t>
            </a:r>
            <a:r>
              <a:rPr lang="cs-CZ" sz="2400" b="1" dirty="0">
                <a:solidFill>
                  <a:srgbClr val="FF0000"/>
                </a:solidFill>
              </a:rPr>
              <a:t> 2 </a:t>
            </a:r>
            <a:r>
              <a:rPr lang="cs-CZ" sz="2400" b="1" dirty="0"/>
              <a:t>and a maximum </a:t>
            </a:r>
            <a:r>
              <a:rPr lang="cs-CZ" sz="2400" b="1" dirty="0" err="1"/>
              <a:t>of</a:t>
            </a:r>
            <a:r>
              <a:rPr lang="cs-CZ" sz="2400" b="1" dirty="0"/>
              <a:t> 12 </a:t>
            </a:r>
            <a:r>
              <a:rPr lang="cs-CZ" sz="2400" b="1" dirty="0" err="1"/>
              <a:t>months</a:t>
            </a:r>
            <a:r>
              <a:rPr lang="cs-CZ" sz="2400" b="1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due</a:t>
            </a:r>
            <a:r>
              <a:rPr lang="cs-CZ" sz="2400" dirty="0"/>
              <a:t> to budget </a:t>
            </a:r>
            <a:r>
              <a:rPr lang="cs-CZ" sz="2400" dirty="0" err="1"/>
              <a:t>constraints</a:t>
            </a:r>
            <a:r>
              <a:rPr lang="cs-CZ" sz="2400" dirty="0"/>
              <a:t>, </a:t>
            </a:r>
            <a:r>
              <a:rPr lang="cs-CZ" sz="2400" dirty="0" err="1">
                <a:solidFill>
                  <a:srgbClr val="FF0000"/>
                </a:solidFill>
              </a:rPr>
              <a:t>you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will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only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receive</a:t>
            </a:r>
            <a:r>
              <a:rPr lang="cs-CZ" sz="2400" dirty="0">
                <a:solidFill>
                  <a:srgbClr val="FF0000"/>
                </a:solidFill>
              </a:rPr>
              <a:t> a </a:t>
            </a:r>
            <a:r>
              <a:rPr lang="cs-CZ" sz="2400" dirty="0" err="1">
                <a:solidFill>
                  <a:srgbClr val="FF0000"/>
                </a:solidFill>
              </a:rPr>
              <a:t>scholarship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for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one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semester</a:t>
            </a:r>
            <a:r>
              <a:rPr lang="cs-CZ" sz="2400" dirty="0"/>
              <a:t>, </a:t>
            </a:r>
            <a:r>
              <a:rPr lang="cs-CZ" sz="2400" dirty="0" err="1"/>
              <a:t>if</a:t>
            </a:r>
            <a:r>
              <a:rPr lang="cs-CZ" sz="2400" dirty="0"/>
              <a:t> </a:t>
            </a:r>
            <a:r>
              <a:rPr lang="cs-CZ" sz="2400" dirty="0" err="1"/>
              <a:t>there</a:t>
            </a:r>
            <a:r>
              <a:rPr lang="cs-CZ" sz="2400" dirty="0"/>
              <a:t> </a:t>
            </a:r>
            <a:r>
              <a:rPr lang="cs-CZ" sz="2400" dirty="0" err="1"/>
              <a:t>is</a:t>
            </a:r>
            <a:r>
              <a:rPr lang="cs-CZ" sz="2400" dirty="0"/>
              <a:t> </a:t>
            </a:r>
            <a:r>
              <a:rPr lang="cs-CZ" sz="2400" dirty="0" err="1"/>
              <a:t>money</a:t>
            </a:r>
            <a:r>
              <a:rPr lang="cs-CZ" sz="2400" dirty="0"/>
              <a:t> </a:t>
            </a:r>
            <a:r>
              <a:rPr lang="cs-CZ" sz="2400" dirty="0" err="1"/>
              <a:t>available</a:t>
            </a:r>
            <a:r>
              <a:rPr lang="cs-CZ" sz="2400" dirty="0"/>
              <a:t>, </a:t>
            </a:r>
            <a:r>
              <a:rPr lang="cs-CZ" sz="2400" dirty="0" err="1"/>
              <a:t>you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apply</a:t>
            </a:r>
            <a:r>
              <a:rPr lang="cs-CZ" sz="2400" dirty="0"/>
              <a:t> to </a:t>
            </a:r>
            <a:r>
              <a:rPr lang="cs-CZ" sz="2400" dirty="0" err="1"/>
              <a:t>the</a:t>
            </a:r>
            <a:r>
              <a:rPr lang="cs-CZ" sz="2400" dirty="0"/>
              <a:t> CZS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an</a:t>
            </a:r>
            <a:r>
              <a:rPr lang="cs-CZ" sz="2400" dirty="0"/>
              <a:t> </a:t>
            </a:r>
            <a:r>
              <a:rPr lang="cs-CZ" sz="2400" dirty="0" err="1"/>
              <a:t>extension</a:t>
            </a:r>
            <a:r>
              <a:rPr lang="cs-CZ" sz="2400" dirty="0"/>
              <a:t>)</a:t>
            </a:r>
          </a:p>
          <a:p>
            <a:pPr marL="342900" lvl="1" indent="-342900">
              <a:spcBef>
                <a:spcPts val="600"/>
              </a:spcBef>
            </a:pPr>
            <a:r>
              <a:rPr lang="cs-CZ" sz="2400" dirty="0" err="1"/>
              <a:t>Scholarship</a:t>
            </a:r>
            <a:r>
              <a:rPr lang="cs-CZ" sz="2400" dirty="0"/>
              <a:t> </a:t>
            </a:r>
            <a:r>
              <a:rPr lang="cs-CZ" sz="2400" dirty="0" err="1"/>
              <a:t>from</a:t>
            </a:r>
            <a:r>
              <a:rPr lang="cs-CZ" sz="2400" dirty="0"/>
              <a:t> </a:t>
            </a:r>
            <a:r>
              <a:rPr lang="cs-CZ" sz="2400" b="1" dirty="0">
                <a:solidFill>
                  <a:srgbClr val="000000"/>
                </a:solidFill>
              </a:rPr>
              <a:t>480 to 600 </a:t>
            </a:r>
            <a:r>
              <a:rPr lang="cs-CZ" sz="2400" b="1" dirty="0" err="1">
                <a:solidFill>
                  <a:srgbClr val="000000"/>
                </a:solidFill>
              </a:rPr>
              <a:t>euros</a:t>
            </a:r>
            <a:r>
              <a:rPr lang="cs-CZ" sz="2400" b="1" dirty="0">
                <a:solidFill>
                  <a:srgbClr val="000000"/>
                </a:solidFill>
              </a:rPr>
              <a:t> per </a:t>
            </a:r>
            <a:r>
              <a:rPr lang="cs-CZ" sz="2400" b="1" dirty="0" err="1">
                <a:solidFill>
                  <a:srgbClr val="000000"/>
                </a:solidFill>
              </a:rPr>
              <a:t>month</a:t>
            </a:r>
            <a:endParaRPr lang="cs-CZ" sz="2400" b="1" dirty="0">
              <a:solidFill>
                <a:srgbClr val="000000"/>
              </a:solidFill>
            </a:endParaRPr>
          </a:p>
          <a:p>
            <a:pPr marL="342900" lvl="1" indent="-342900">
              <a:spcBef>
                <a:spcPts val="600"/>
              </a:spcBef>
            </a:pPr>
            <a:r>
              <a:rPr lang="cs-CZ" sz="2400" b="1" dirty="0" err="1"/>
              <a:t>The</a:t>
            </a:r>
            <a:r>
              <a:rPr lang="cs-CZ" sz="2400" b="1" dirty="0"/>
              <a:t> list </a:t>
            </a:r>
            <a:r>
              <a:rPr lang="cs-CZ" sz="2400" b="1" dirty="0" err="1"/>
              <a:t>of</a:t>
            </a:r>
            <a:r>
              <a:rPr lang="cs-CZ" sz="2400" b="1" dirty="0"/>
              <a:t> </a:t>
            </a:r>
            <a:r>
              <a:rPr lang="cs-CZ" sz="2400" b="1" dirty="0" err="1"/>
              <a:t>universities</a:t>
            </a:r>
            <a:r>
              <a:rPr lang="cs-CZ" sz="2400" b="1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which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Department </a:t>
            </a:r>
            <a:r>
              <a:rPr lang="cs-CZ" sz="2400" dirty="0" err="1"/>
              <a:t>of</a:t>
            </a:r>
            <a:r>
              <a:rPr lang="cs-CZ" sz="2400" dirty="0"/>
              <a:t> SPSP has </a:t>
            </a:r>
            <a:r>
              <a:rPr lang="cs-CZ" sz="2400" dirty="0" err="1"/>
              <a:t>signed</a:t>
            </a:r>
            <a:r>
              <a:rPr lang="cs-CZ" sz="2400" dirty="0"/>
              <a:t> a </a:t>
            </a:r>
            <a:r>
              <a:rPr lang="cs-CZ" sz="2400" dirty="0" err="1"/>
              <a:t>contract</a:t>
            </a:r>
            <a:r>
              <a:rPr lang="cs-CZ" sz="2400" dirty="0"/>
              <a:t> </a:t>
            </a:r>
            <a:r>
              <a:rPr lang="cs-CZ" sz="2400" dirty="0" err="1"/>
              <a:t>can</a:t>
            </a:r>
            <a:r>
              <a:rPr lang="cs-CZ" sz="2400" dirty="0"/>
              <a:t> </a:t>
            </a:r>
            <a:r>
              <a:rPr lang="cs-CZ" sz="2400" dirty="0" err="1"/>
              <a:t>be</a:t>
            </a:r>
            <a:r>
              <a:rPr lang="cs-CZ" sz="2400" dirty="0"/>
              <a:t> </a:t>
            </a:r>
            <a:r>
              <a:rPr lang="cs-CZ" sz="2400" dirty="0" err="1"/>
              <a:t>found</a:t>
            </a:r>
            <a:r>
              <a:rPr lang="cs-CZ" sz="2400" dirty="0"/>
              <a:t> </a:t>
            </a:r>
            <a:r>
              <a:rPr lang="cs-CZ" sz="2400" dirty="0">
                <a:hlinkClick r:id="rId2"/>
              </a:rPr>
              <a:t>HERE </a:t>
            </a:r>
            <a:r>
              <a:rPr lang="cs-CZ" sz="1800" dirty="0"/>
              <a:t>(</a:t>
            </a:r>
            <a:r>
              <a:rPr lang="cs-CZ" sz="1800" i="1" dirty="0"/>
              <a:t>CZS --- </a:t>
            </a:r>
            <a:r>
              <a:rPr lang="cs-CZ" sz="1800" i="1" dirty="0" err="1"/>
              <a:t>Partners</a:t>
            </a:r>
            <a:r>
              <a:rPr lang="cs-CZ" sz="1800" i="1" dirty="0"/>
              <a:t> --- List </a:t>
            </a:r>
            <a:r>
              <a:rPr lang="cs-CZ" sz="1800" i="1" dirty="0" err="1"/>
              <a:t>of</a:t>
            </a:r>
            <a:r>
              <a:rPr lang="cs-CZ" sz="1800" i="1" dirty="0"/>
              <a:t> </a:t>
            </a:r>
            <a:r>
              <a:rPr lang="cs-CZ" sz="1800" i="1" dirty="0" err="1"/>
              <a:t>contracts</a:t>
            </a:r>
            <a:r>
              <a:rPr lang="cs-CZ" sz="1800" i="1" dirty="0"/>
              <a:t> - </a:t>
            </a:r>
            <a:r>
              <a:rPr lang="cs-CZ" sz="1800" i="1" dirty="0" err="1"/>
              <a:t>Filter</a:t>
            </a:r>
            <a:r>
              <a:rPr lang="cs-CZ" sz="1800" i="1" dirty="0"/>
              <a:t> </a:t>
            </a:r>
            <a:r>
              <a:rPr lang="cs-CZ" sz="1800" i="1" dirty="0" err="1"/>
              <a:t>for</a:t>
            </a:r>
            <a:r>
              <a:rPr lang="cs-CZ" sz="1800" i="1" dirty="0"/>
              <a:t> </a:t>
            </a:r>
            <a:r>
              <a:rPr lang="cs-CZ" sz="1800" i="1" dirty="0" err="1"/>
              <a:t>the</a:t>
            </a:r>
            <a:r>
              <a:rPr lang="cs-CZ" sz="1800" i="1" dirty="0"/>
              <a:t> Department </a:t>
            </a:r>
            <a:r>
              <a:rPr lang="cs-CZ" sz="1800" i="1" dirty="0" err="1"/>
              <a:t>of</a:t>
            </a:r>
            <a:r>
              <a:rPr lang="cs-CZ" sz="1800" i="1" dirty="0"/>
              <a:t> SPSP</a:t>
            </a:r>
            <a:r>
              <a:rPr lang="cs-CZ" sz="1800" dirty="0"/>
              <a:t>)</a:t>
            </a:r>
          </a:p>
          <a:p>
            <a:pPr marL="342900" lvl="1" indent="-342900">
              <a:spcBef>
                <a:spcPts val="600"/>
              </a:spcBef>
            </a:pPr>
            <a:endParaRPr lang="cs-CZ" sz="2400" b="1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6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86FF373-F4B3-123C-1C34-6FE2174D67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6E463C-137E-5E44-8F40-369C515263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1E9BD5-C1CE-BCE4-EAB8-897867C7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Erasmus+: study </a:t>
            </a:r>
            <a:r>
              <a:rPr lang="cs-CZ" dirty="0" err="1"/>
              <a:t>abroad</a:t>
            </a:r>
            <a:r>
              <a:rPr lang="cs-CZ" dirty="0"/>
              <a:t> – </a:t>
            </a:r>
            <a:r>
              <a:rPr lang="cs-CZ" dirty="0" err="1"/>
              <a:t>current</a:t>
            </a:r>
            <a:r>
              <a:rPr lang="cs-CZ" dirty="0"/>
              <a:t> call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9E9EBB-C8FD-1893-5B0D-60B04498F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6"/>
            <a:ext cx="8064900" cy="5056424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00000"/>
              </a:lnSpc>
            </a:pPr>
            <a:r>
              <a:rPr lang="pt-BR" sz="2400" b="1" dirty="0"/>
              <a:t>The first round of the Erasmus+ Europe 2024/25 selection process </a:t>
            </a:r>
            <a:r>
              <a:rPr lang="cs-CZ" sz="2400" b="1" dirty="0" err="1"/>
              <a:t>is</a:t>
            </a:r>
            <a:r>
              <a:rPr lang="cs-CZ" sz="2400" b="1" dirty="0"/>
              <a:t> open </a:t>
            </a:r>
            <a:r>
              <a:rPr lang="cs-CZ" sz="2400" b="1" dirty="0" err="1"/>
              <a:t>now</a:t>
            </a:r>
            <a:r>
              <a:rPr lang="cs-CZ" sz="2400" b="1" dirty="0"/>
              <a:t> (</a:t>
            </a:r>
            <a:r>
              <a:rPr lang="cs-CZ" sz="2400" b="1" dirty="0" err="1">
                <a:solidFill>
                  <a:srgbClr val="FF0000"/>
                </a:solidFill>
              </a:rPr>
              <a:t>until</a:t>
            </a:r>
            <a:r>
              <a:rPr lang="cs-CZ" sz="2400" b="1" dirty="0">
                <a:solidFill>
                  <a:srgbClr val="FF0000"/>
                </a:solidFill>
              </a:rPr>
              <a:t> 16.2. 23:59</a:t>
            </a:r>
            <a:r>
              <a:rPr lang="cs-CZ" sz="2400" b="1" dirty="0"/>
              <a:t>)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autumn</a:t>
            </a:r>
            <a:r>
              <a:rPr lang="cs-CZ" sz="2400" b="1" dirty="0"/>
              <a:t> 24 and </a:t>
            </a:r>
            <a:r>
              <a:rPr lang="cs-CZ" sz="2400" b="1" dirty="0" err="1"/>
              <a:t>spring</a:t>
            </a:r>
            <a:r>
              <a:rPr lang="cs-CZ" sz="2400" b="1" dirty="0"/>
              <a:t> 25 (</a:t>
            </a:r>
            <a:r>
              <a:rPr lang="cs-CZ" sz="2400" b="1" dirty="0" err="1">
                <a:solidFill>
                  <a:schemeClr val="accent2"/>
                </a:solidFill>
              </a:rPr>
              <a:t>confirmation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of</a:t>
            </a:r>
            <a:r>
              <a:rPr lang="cs-CZ" sz="2400" b="1" dirty="0">
                <a:solidFill>
                  <a:schemeClr val="accent2"/>
                </a:solidFill>
              </a:rPr>
              <a:t> </a:t>
            </a:r>
            <a:r>
              <a:rPr lang="cs-CZ" sz="2400" b="1" dirty="0" err="1">
                <a:solidFill>
                  <a:schemeClr val="accent2"/>
                </a:solidFill>
              </a:rPr>
              <a:t>nomination</a:t>
            </a:r>
            <a:r>
              <a:rPr lang="cs-CZ" sz="2400" b="1" dirty="0">
                <a:solidFill>
                  <a:schemeClr val="accent2"/>
                </a:solidFill>
              </a:rPr>
              <a:t> by </a:t>
            </a:r>
            <a:r>
              <a:rPr lang="cs-CZ" sz="2400" b="1" dirty="0" err="1">
                <a:solidFill>
                  <a:schemeClr val="accent2"/>
                </a:solidFill>
              </a:rPr>
              <a:t>the</a:t>
            </a:r>
            <a:r>
              <a:rPr lang="cs-CZ" sz="2400" b="1" dirty="0">
                <a:solidFill>
                  <a:schemeClr val="accent2"/>
                </a:solidFill>
              </a:rPr>
              <a:t> student by 7.3.</a:t>
            </a:r>
            <a:r>
              <a:rPr lang="cs-CZ" sz="2400" b="1" dirty="0"/>
              <a:t>) </a:t>
            </a:r>
          </a:p>
          <a:p>
            <a:pPr marL="342900" indent="-342900">
              <a:lnSpc>
                <a:spcPct val="100000"/>
              </a:lnSpc>
            </a:pPr>
            <a:r>
              <a:rPr lang="cs-CZ" sz="2400" dirty="0" err="1">
                <a:hlinkClick r:id="rId2" action="ppaction://hlinkfile"/>
              </a:rPr>
              <a:t>Application</a:t>
            </a:r>
            <a:r>
              <a:rPr lang="cs-CZ" sz="2400" dirty="0">
                <a:hlinkClick r:id="rId2" action="ppaction://hlinkfile"/>
              </a:rPr>
              <a:t> </a:t>
            </a:r>
            <a:r>
              <a:rPr lang="cs-CZ" sz="2400" dirty="0" err="1">
                <a:hlinkClick r:id="rId2" action="ppaction://hlinkfile"/>
              </a:rPr>
              <a:t>form</a:t>
            </a:r>
            <a:r>
              <a:rPr lang="cs-CZ" sz="2400" dirty="0">
                <a:hlinkClick r:id="rId2" action="ppaction://hlinkfile"/>
              </a:rPr>
              <a:t> </a:t>
            </a:r>
            <a:r>
              <a:rPr lang="cs-CZ" sz="2400" dirty="0"/>
              <a:t>+ </a:t>
            </a:r>
            <a:r>
              <a:rPr lang="cs-CZ" sz="2400" dirty="0" err="1"/>
              <a:t>mandatory</a:t>
            </a:r>
            <a:r>
              <a:rPr lang="cs-CZ" sz="2400" dirty="0"/>
              <a:t> </a:t>
            </a:r>
            <a:r>
              <a:rPr lang="cs-CZ" sz="2400" dirty="0" err="1"/>
              <a:t>attachments</a:t>
            </a:r>
            <a:r>
              <a:rPr lang="cs-CZ" sz="2400" dirty="0"/>
              <a:t>: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400" b="1" dirty="0" err="1">
                <a:solidFill>
                  <a:schemeClr val="accent1"/>
                </a:solidFill>
              </a:rPr>
              <a:t>Structured</a:t>
            </a:r>
            <a:r>
              <a:rPr lang="cs-CZ" sz="1400" b="1" dirty="0">
                <a:solidFill>
                  <a:schemeClr val="accent1"/>
                </a:solidFill>
              </a:rPr>
              <a:t> CV </a:t>
            </a:r>
            <a:r>
              <a:rPr lang="cs-CZ" sz="1400" dirty="0"/>
              <a:t>(in Czech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English</a:t>
            </a:r>
            <a:r>
              <a:rPr lang="cs-CZ" sz="1400" dirty="0"/>
              <a:t>).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400" b="1" dirty="0">
                <a:solidFill>
                  <a:schemeClr val="accent1"/>
                </a:solidFill>
              </a:rPr>
              <a:t>A </a:t>
            </a:r>
            <a:r>
              <a:rPr lang="cs-CZ" sz="1400" b="1" dirty="0" err="1">
                <a:solidFill>
                  <a:schemeClr val="accent1"/>
                </a:solidFill>
              </a:rPr>
              <a:t>motivation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letter</a:t>
            </a:r>
            <a:r>
              <a:rPr lang="cs-CZ" sz="1400" b="1" dirty="0">
                <a:solidFill>
                  <a:schemeClr val="accent1"/>
                </a:solidFill>
              </a:rPr>
              <a:t> in </a:t>
            </a:r>
            <a:r>
              <a:rPr lang="cs-CZ" sz="1400" b="1" dirty="0" err="1">
                <a:solidFill>
                  <a:schemeClr val="accent1"/>
                </a:solidFill>
              </a:rPr>
              <a:t>English</a:t>
            </a:r>
            <a:r>
              <a:rPr lang="cs-CZ" sz="1400" dirty="0"/>
              <a:t>, </a:t>
            </a:r>
            <a:r>
              <a:rPr lang="cs-CZ" sz="1400" dirty="0" err="1"/>
              <a:t>justifying</a:t>
            </a:r>
            <a:r>
              <a:rPr lang="cs-CZ" sz="1400" dirty="0"/>
              <a:t> </a:t>
            </a:r>
            <a:r>
              <a:rPr lang="cs-CZ" sz="1400" dirty="0" err="1"/>
              <a:t>your</a:t>
            </a:r>
            <a:r>
              <a:rPr lang="cs-CZ" sz="1400" dirty="0"/>
              <a:t> </a:t>
            </a:r>
            <a:r>
              <a:rPr lang="cs-CZ" sz="1400" dirty="0" err="1"/>
              <a:t>choice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university and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suitability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candidate</a:t>
            </a:r>
            <a:r>
              <a:rPr lang="cs-CZ" sz="1400" dirty="0"/>
              <a:t>, </a:t>
            </a:r>
            <a:r>
              <a:rPr lang="cs-CZ" sz="1400" dirty="0" err="1"/>
              <a:t>showing</a:t>
            </a:r>
            <a:r>
              <a:rPr lang="cs-CZ" sz="1400" dirty="0"/>
              <a:t> </a:t>
            </a:r>
            <a:r>
              <a:rPr lang="cs-CZ" sz="1400" dirty="0" err="1"/>
              <a:t>that</a:t>
            </a:r>
            <a:r>
              <a:rPr lang="cs-CZ" sz="1400" dirty="0"/>
              <a:t> </a:t>
            </a:r>
            <a:r>
              <a:rPr lang="cs-CZ" sz="1400" dirty="0" err="1"/>
              <a:t>you</a:t>
            </a:r>
            <a:r>
              <a:rPr lang="cs-CZ" sz="1400" dirty="0"/>
              <a:t> are </a:t>
            </a:r>
            <a:r>
              <a:rPr lang="cs-CZ" sz="1400" dirty="0" err="1"/>
              <a:t>familiar</a:t>
            </a:r>
            <a:r>
              <a:rPr lang="cs-CZ" sz="1400" dirty="0"/>
              <a:t>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information</a:t>
            </a:r>
            <a:r>
              <a:rPr lang="cs-CZ" sz="1400" dirty="0"/>
              <a:t> </a:t>
            </a:r>
            <a:r>
              <a:rPr lang="cs-CZ" sz="1400" dirty="0" err="1"/>
              <a:t>about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universities</a:t>
            </a:r>
            <a:r>
              <a:rPr lang="cs-CZ" sz="1400" dirty="0"/>
              <a:t>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have</a:t>
            </a:r>
            <a:r>
              <a:rPr lang="cs-CZ" sz="1400" dirty="0"/>
              <a:t> </a:t>
            </a:r>
            <a:r>
              <a:rPr lang="cs-CZ" sz="1400" dirty="0" err="1"/>
              <a:t>chosen</a:t>
            </a:r>
            <a:r>
              <a:rPr lang="cs-CZ" sz="1400" dirty="0"/>
              <a:t>. </a:t>
            </a:r>
            <a:r>
              <a:rPr lang="cs-CZ" sz="1400" dirty="0" err="1"/>
              <a:t>Please</a:t>
            </a:r>
            <a:r>
              <a:rPr lang="cs-CZ" sz="1400" dirty="0"/>
              <a:t> </a:t>
            </a:r>
            <a:r>
              <a:rPr lang="cs-CZ" sz="1400" dirty="0" err="1"/>
              <a:t>also</a:t>
            </a:r>
            <a:r>
              <a:rPr lang="cs-CZ" sz="1400" dirty="0"/>
              <a:t> </a:t>
            </a:r>
            <a:r>
              <a:rPr lang="cs-CZ" sz="1400" dirty="0" err="1"/>
              <a:t>indicate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ideal</a:t>
            </a:r>
            <a:r>
              <a:rPr lang="cs-CZ" sz="1400" dirty="0"/>
              <a:t> mix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courses</a:t>
            </a:r>
            <a:r>
              <a:rPr lang="cs-CZ" sz="1400" dirty="0"/>
              <a:t> </a:t>
            </a:r>
            <a:r>
              <a:rPr lang="cs-CZ" sz="1400" dirty="0" err="1"/>
              <a:t>you</a:t>
            </a:r>
            <a:r>
              <a:rPr lang="cs-CZ" sz="1400" dirty="0"/>
              <a:t> </a:t>
            </a:r>
            <a:r>
              <a:rPr lang="cs-CZ" sz="1400" dirty="0" err="1"/>
              <a:t>would</a:t>
            </a:r>
            <a:r>
              <a:rPr lang="cs-CZ" sz="1400" dirty="0"/>
              <a:t> </a:t>
            </a:r>
            <a:r>
              <a:rPr lang="cs-CZ" sz="1400" dirty="0" err="1"/>
              <a:t>like</a:t>
            </a:r>
            <a:r>
              <a:rPr lang="cs-CZ" sz="1400" dirty="0"/>
              <a:t> to study </a:t>
            </a:r>
            <a:r>
              <a:rPr lang="cs-CZ" sz="1400" dirty="0" err="1"/>
              <a:t>at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university and </a:t>
            </a:r>
            <a:r>
              <a:rPr lang="cs-CZ" sz="1400" dirty="0" err="1"/>
              <a:t>give</a:t>
            </a:r>
            <a:r>
              <a:rPr lang="cs-CZ" sz="1400" dirty="0"/>
              <a:t> </a:t>
            </a:r>
            <a:r>
              <a:rPr lang="cs-CZ" sz="1400" dirty="0" err="1"/>
              <a:t>reasons</a:t>
            </a:r>
            <a:r>
              <a:rPr lang="cs-CZ" sz="1400" dirty="0"/>
              <a:t> </a:t>
            </a:r>
            <a:r>
              <a:rPr lang="cs-CZ" sz="1400" dirty="0" err="1"/>
              <a:t>for</a:t>
            </a:r>
            <a:r>
              <a:rPr lang="cs-CZ" sz="1400" dirty="0"/>
              <a:t> </a:t>
            </a:r>
            <a:r>
              <a:rPr lang="cs-CZ" sz="1400" dirty="0" err="1"/>
              <a:t>your</a:t>
            </a:r>
            <a:r>
              <a:rPr lang="cs-CZ" sz="1400" dirty="0"/>
              <a:t> </a:t>
            </a:r>
            <a:r>
              <a:rPr lang="cs-CZ" sz="1400" dirty="0" err="1"/>
              <a:t>choice</a:t>
            </a:r>
            <a:r>
              <a:rPr lang="cs-CZ" sz="1400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400" b="1" dirty="0">
                <a:solidFill>
                  <a:schemeClr val="accent1"/>
                </a:solidFill>
              </a:rPr>
              <a:t>A list </a:t>
            </a:r>
            <a:r>
              <a:rPr lang="cs-CZ" sz="1400" b="1" dirty="0" err="1">
                <a:solidFill>
                  <a:schemeClr val="accent1"/>
                </a:solidFill>
              </a:rPr>
              <a:t>of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exams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passed</a:t>
            </a:r>
            <a:r>
              <a:rPr lang="cs-CZ" sz="1400" b="1" dirty="0">
                <a:solidFill>
                  <a:schemeClr val="accent1"/>
                </a:solidFill>
              </a:rPr>
              <a:t> so far, </a:t>
            </a:r>
            <a:r>
              <a:rPr lang="cs-CZ" sz="1400" b="1" dirty="0" err="1">
                <a:solidFill>
                  <a:schemeClr val="accent1"/>
                </a:solidFill>
              </a:rPr>
              <a:t>including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their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grades</a:t>
            </a:r>
            <a:r>
              <a:rPr lang="cs-CZ" sz="1400" dirty="0"/>
              <a:t>, </a:t>
            </a:r>
            <a:r>
              <a:rPr lang="cs-CZ" sz="1400" dirty="0" err="1"/>
              <a:t>supported</a:t>
            </a:r>
            <a:r>
              <a:rPr lang="cs-CZ" sz="1400" dirty="0"/>
              <a:t> by </a:t>
            </a:r>
            <a:r>
              <a:rPr lang="cs-CZ" sz="1400" dirty="0" err="1"/>
              <a:t>an</a:t>
            </a:r>
            <a:r>
              <a:rPr lang="cs-CZ" sz="1400" dirty="0"/>
              <a:t> </a:t>
            </a:r>
            <a:r>
              <a:rPr lang="cs-CZ" sz="1400" dirty="0" err="1"/>
              <a:t>extract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IS. (</a:t>
            </a:r>
            <a:r>
              <a:rPr lang="cs-CZ" sz="1400" dirty="0" err="1"/>
              <a:t>The</a:t>
            </a:r>
            <a:r>
              <a:rPr lang="cs-CZ" sz="1400" dirty="0"/>
              <a:t> student </a:t>
            </a:r>
            <a:r>
              <a:rPr lang="cs-CZ" sz="1400" dirty="0" err="1"/>
              <a:t>uploads</a:t>
            </a:r>
            <a:r>
              <a:rPr lang="cs-CZ" sz="1400" dirty="0"/>
              <a:t> a </a:t>
            </a:r>
            <a:r>
              <a:rPr lang="cs-CZ" sz="1400" dirty="0" err="1"/>
              <a:t>scanned</a:t>
            </a:r>
            <a:r>
              <a:rPr lang="cs-CZ" sz="1400" dirty="0"/>
              <a:t> </a:t>
            </a:r>
            <a:r>
              <a:rPr lang="cs-CZ" sz="1400" dirty="0" err="1"/>
              <a:t>extract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grades</a:t>
            </a:r>
            <a:r>
              <a:rPr lang="cs-CZ" sz="1400" dirty="0"/>
              <a:t>.)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extract</a:t>
            </a:r>
            <a:r>
              <a:rPr lang="cs-CZ" sz="1400" dirty="0"/>
              <a:t> </a:t>
            </a:r>
            <a:r>
              <a:rPr lang="cs-CZ" sz="1400" dirty="0" err="1"/>
              <a:t>may</a:t>
            </a:r>
            <a:r>
              <a:rPr lang="cs-CZ" sz="1400" dirty="0"/>
              <a:t> </a:t>
            </a:r>
            <a:r>
              <a:rPr lang="cs-CZ" sz="1400" dirty="0" err="1"/>
              <a:t>be</a:t>
            </a:r>
            <a:r>
              <a:rPr lang="cs-CZ" sz="1400" dirty="0"/>
              <a:t> in Czech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English</a:t>
            </a:r>
            <a:r>
              <a:rPr lang="cs-CZ" sz="1400" dirty="0"/>
              <a:t>. </a:t>
            </a:r>
            <a:r>
              <a:rPr lang="cs-CZ" sz="1400" dirty="0" err="1"/>
              <a:t>Master's</a:t>
            </a:r>
            <a:r>
              <a:rPr lang="cs-CZ" sz="1400" dirty="0"/>
              <a:t> </a:t>
            </a:r>
            <a:r>
              <a:rPr lang="cs-CZ" sz="1400" dirty="0" err="1"/>
              <a:t>students</a:t>
            </a:r>
            <a:r>
              <a:rPr lang="cs-CZ" sz="1400" dirty="0"/>
              <a:t> </a:t>
            </a:r>
            <a:r>
              <a:rPr lang="cs-CZ" sz="1400" dirty="0" err="1"/>
              <a:t>also</a:t>
            </a:r>
            <a:r>
              <a:rPr lang="cs-CZ" sz="1400" dirty="0"/>
              <a:t> </a:t>
            </a:r>
            <a:r>
              <a:rPr lang="cs-CZ" sz="1400" dirty="0" err="1"/>
              <a:t>submit</a:t>
            </a:r>
            <a:r>
              <a:rPr lang="cs-CZ" sz="1400" dirty="0"/>
              <a:t> a </a:t>
            </a:r>
            <a:r>
              <a:rPr lang="cs-CZ" sz="1400" dirty="0" err="1"/>
              <a:t>transcript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marks</a:t>
            </a:r>
            <a:r>
              <a:rPr lang="cs-CZ" sz="1400" dirty="0"/>
              <a:t> </a:t>
            </a:r>
            <a:r>
              <a:rPr lang="cs-CZ" sz="1400" dirty="0" err="1"/>
              <a:t>from</a:t>
            </a:r>
            <a:r>
              <a:rPr lang="cs-CZ" sz="1400" dirty="0"/>
              <a:t> </a:t>
            </a:r>
            <a:r>
              <a:rPr lang="cs-CZ" sz="1400" dirty="0" err="1"/>
              <a:t>their</a:t>
            </a:r>
            <a:r>
              <a:rPr lang="cs-CZ" sz="1400" dirty="0"/>
              <a:t> </a:t>
            </a:r>
            <a:r>
              <a:rPr lang="cs-CZ" sz="1400" dirty="0" err="1"/>
              <a:t>Bachelor's</a:t>
            </a:r>
            <a:r>
              <a:rPr lang="cs-CZ" sz="1400" dirty="0"/>
              <a:t> </a:t>
            </a:r>
            <a:r>
              <a:rPr lang="cs-CZ" sz="1400" dirty="0" err="1"/>
              <a:t>studies</a:t>
            </a:r>
            <a:r>
              <a:rPr lang="cs-CZ" sz="1400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sz="1400" b="1" dirty="0" err="1">
                <a:solidFill>
                  <a:schemeClr val="accent1"/>
                </a:solidFill>
              </a:rPr>
              <a:t>Information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about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the</a:t>
            </a:r>
            <a:r>
              <a:rPr lang="cs-CZ" sz="1400" b="1" dirty="0">
                <a:solidFill>
                  <a:schemeClr val="accent1"/>
                </a:solidFill>
              </a:rPr>
              <a:t> level </a:t>
            </a:r>
            <a:r>
              <a:rPr lang="cs-CZ" sz="1400" b="1" dirty="0" err="1">
                <a:solidFill>
                  <a:schemeClr val="accent1"/>
                </a:solidFill>
              </a:rPr>
              <a:t>of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language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b="1" dirty="0" err="1">
                <a:solidFill>
                  <a:schemeClr val="accent1"/>
                </a:solidFill>
              </a:rPr>
              <a:t>skills</a:t>
            </a:r>
            <a:r>
              <a:rPr lang="cs-CZ" sz="1400" b="1" dirty="0">
                <a:solidFill>
                  <a:schemeClr val="accent1"/>
                </a:solidFill>
              </a:rPr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applicant</a:t>
            </a:r>
            <a:r>
              <a:rPr lang="cs-CZ" sz="1400" dirty="0"/>
              <a:t> (any </a:t>
            </a:r>
            <a:r>
              <a:rPr lang="cs-CZ" sz="1400" dirty="0" err="1"/>
              <a:t>certificate</a:t>
            </a:r>
            <a:r>
              <a:rPr lang="cs-CZ" sz="1400" dirty="0"/>
              <a:t>, </a:t>
            </a:r>
            <a:r>
              <a:rPr lang="cs-CZ" sz="1400" dirty="0" err="1"/>
              <a:t>proof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passing</a:t>
            </a:r>
            <a:r>
              <a:rPr lang="cs-CZ" sz="1400" dirty="0"/>
              <a:t>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English</a:t>
            </a:r>
            <a:r>
              <a:rPr lang="cs-CZ" sz="1400" dirty="0"/>
              <a:t> </a:t>
            </a:r>
            <a:r>
              <a:rPr lang="cs-CZ" sz="1400" dirty="0" err="1"/>
              <a:t>exam</a:t>
            </a:r>
            <a:r>
              <a:rPr lang="cs-CZ" sz="1400" dirty="0"/>
              <a:t> </a:t>
            </a:r>
            <a:r>
              <a:rPr lang="cs-CZ" sz="1400" dirty="0" err="1"/>
              <a:t>at</a:t>
            </a:r>
            <a:r>
              <a:rPr lang="cs-CZ" sz="1400" dirty="0"/>
              <a:t> MU, </a:t>
            </a:r>
            <a:r>
              <a:rPr lang="cs-CZ" sz="1400" dirty="0" err="1"/>
              <a:t>courses</a:t>
            </a:r>
            <a:r>
              <a:rPr lang="cs-CZ" sz="1400" dirty="0"/>
              <a:t> </a:t>
            </a:r>
            <a:r>
              <a:rPr lang="cs-CZ" sz="1400" dirty="0" err="1"/>
              <a:t>studied</a:t>
            </a:r>
            <a:r>
              <a:rPr lang="cs-CZ" sz="1400" dirty="0"/>
              <a:t> in </a:t>
            </a:r>
            <a:r>
              <a:rPr lang="cs-CZ" sz="1400" dirty="0" err="1"/>
              <a:t>English</a:t>
            </a:r>
            <a:r>
              <a:rPr lang="cs-CZ" sz="1400" dirty="0"/>
              <a:t>, </a:t>
            </a:r>
            <a:r>
              <a:rPr lang="cs-CZ" sz="1400" dirty="0" err="1"/>
              <a:t>or</a:t>
            </a:r>
            <a:r>
              <a:rPr lang="cs-CZ" sz="1400" dirty="0"/>
              <a:t> </a:t>
            </a:r>
            <a:r>
              <a:rPr lang="cs-CZ" sz="1400" dirty="0" err="1"/>
              <a:t>describe</a:t>
            </a:r>
            <a:r>
              <a:rPr lang="cs-CZ" sz="1400" dirty="0"/>
              <a:t> </a:t>
            </a:r>
            <a:r>
              <a:rPr lang="cs-CZ" sz="1400" dirty="0" err="1"/>
              <a:t>your</a:t>
            </a:r>
            <a:r>
              <a:rPr lang="cs-CZ" sz="1400" dirty="0"/>
              <a:t> </a:t>
            </a:r>
            <a:r>
              <a:rPr lang="cs-CZ" sz="1400" dirty="0" err="1"/>
              <a:t>experience</a:t>
            </a:r>
            <a:r>
              <a:rPr lang="cs-CZ" sz="1400" dirty="0"/>
              <a:t> </a:t>
            </a:r>
            <a:r>
              <a:rPr lang="cs-CZ" sz="1400" dirty="0" err="1"/>
              <a:t>with</a:t>
            </a:r>
            <a:r>
              <a:rPr lang="cs-CZ" sz="1400" dirty="0"/>
              <a:t> </a:t>
            </a:r>
            <a:r>
              <a:rPr lang="cs-CZ" sz="1400" dirty="0" err="1"/>
              <a:t>communication</a:t>
            </a:r>
            <a:r>
              <a:rPr lang="cs-CZ" sz="1400" dirty="0"/>
              <a:t> in </a:t>
            </a:r>
            <a:r>
              <a:rPr lang="cs-CZ" sz="1400" dirty="0" err="1"/>
              <a:t>English</a:t>
            </a:r>
            <a:r>
              <a:rPr lang="cs-CZ" sz="1400" dirty="0"/>
              <a:t> - part-</a:t>
            </a:r>
            <a:r>
              <a:rPr lang="cs-CZ" sz="1400" dirty="0" err="1"/>
              <a:t>time</a:t>
            </a:r>
            <a:r>
              <a:rPr lang="cs-CZ" sz="1400" dirty="0"/>
              <a:t> </a:t>
            </a:r>
            <a:r>
              <a:rPr lang="cs-CZ" sz="1400" dirty="0" err="1"/>
              <a:t>job</a:t>
            </a:r>
            <a:r>
              <a:rPr lang="cs-CZ" sz="1400" dirty="0"/>
              <a:t>, </a:t>
            </a:r>
            <a:r>
              <a:rPr lang="cs-CZ" sz="1400" dirty="0" err="1"/>
              <a:t>stay</a:t>
            </a:r>
            <a:r>
              <a:rPr lang="cs-CZ" sz="1400" dirty="0"/>
              <a:t> </a:t>
            </a:r>
            <a:r>
              <a:rPr lang="cs-CZ" sz="1400" dirty="0" err="1"/>
              <a:t>during</a:t>
            </a:r>
            <a:r>
              <a:rPr lang="cs-CZ" sz="1400" dirty="0"/>
              <a:t> </a:t>
            </a:r>
            <a:r>
              <a:rPr lang="cs-CZ" sz="1400" dirty="0" err="1"/>
              <a:t>high</a:t>
            </a:r>
            <a:r>
              <a:rPr lang="cs-CZ" sz="1400" dirty="0"/>
              <a:t> </a:t>
            </a:r>
            <a:r>
              <a:rPr lang="cs-CZ" sz="1400" dirty="0" err="1"/>
              <a:t>school</a:t>
            </a:r>
            <a:r>
              <a:rPr lang="cs-CZ" sz="1400" dirty="0"/>
              <a:t>, </a:t>
            </a:r>
            <a:r>
              <a:rPr lang="cs-CZ" sz="1400" dirty="0" err="1"/>
              <a:t>etc</a:t>
            </a:r>
            <a:r>
              <a:rPr lang="cs-CZ" sz="1400" dirty="0"/>
              <a:t>.)</a:t>
            </a:r>
          </a:p>
          <a:p>
            <a:pPr marL="342900" indent="-342900">
              <a:lnSpc>
                <a:spcPct val="100000"/>
              </a:lnSpc>
            </a:pPr>
            <a:r>
              <a:rPr lang="cs-CZ" sz="2400" b="1" dirty="0" err="1"/>
              <a:t>Criteria</a:t>
            </a:r>
            <a:r>
              <a:rPr lang="cs-CZ" sz="2400" b="1" dirty="0"/>
              <a:t> </a:t>
            </a:r>
            <a:r>
              <a:rPr lang="cs-CZ" sz="2400" b="1" dirty="0" err="1"/>
              <a:t>for</a:t>
            </a:r>
            <a:r>
              <a:rPr lang="cs-CZ" sz="2400" b="1" dirty="0"/>
              <a:t> </a:t>
            </a:r>
            <a:r>
              <a:rPr lang="cs-CZ" sz="2400" b="1" dirty="0" err="1"/>
              <a:t>evaluating</a:t>
            </a:r>
            <a:r>
              <a:rPr lang="cs-CZ" sz="2400" b="1" dirty="0"/>
              <a:t> </a:t>
            </a:r>
            <a:r>
              <a:rPr lang="cs-CZ" sz="2400" b="1" dirty="0" err="1"/>
              <a:t>applications</a:t>
            </a:r>
            <a:r>
              <a:rPr lang="cs-CZ" sz="2400" b="1" dirty="0"/>
              <a:t>: </a:t>
            </a:r>
            <a:r>
              <a:rPr lang="cs-CZ" sz="2400" dirty="0" err="1"/>
              <a:t>grades</a:t>
            </a:r>
            <a:r>
              <a:rPr lang="cs-CZ" sz="2400" dirty="0"/>
              <a:t>, </a:t>
            </a:r>
            <a:r>
              <a:rPr lang="cs-CZ" sz="2400" dirty="0" err="1"/>
              <a:t>motivation</a:t>
            </a:r>
            <a:r>
              <a:rPr lang="cs-CZ" sz="2400" dirty="0"/>
              <a:t> </a:t>
            </a:r>
            <a:r>
              <a:rPr lang="cs-CZ" sz="2400" dirty="0" err="1"/>
              <a:t>letter</a:t>
            </a:r>
            <a:r>
              <a:rPr lang="cs-CZ" sz="2400" dirty="0"/>
              <a:t>, </a:t>
            </a:r>
            <a:r>
              <a:rPr lang="cs-CZ" sz="2400" dirty="0" err="1"/>
              <a:t>language</a:t>
            </a:r>
            <a:r>
              <a:rPr lang="cs-CZ" sz="2400" dirty="0"/>
              <a:t> </a:t>
            </a:r>
            <a:r>
              <a:rPr lang="cs-CZ" sz="2400" dirty="0" err="1"/>
              <a:t>competence</a:t>
            </a:r>
            <a:r>
              <a:rPr lang="cs-CZ" sz="2400" dirty="0"/>
              <a:t>, reliability and a </a:t>
            </a:r>
            <a:r>
              <a:rPr lang="cs-CZ" sz="2400" dirty="0" err="1"/>
              <a:t>previous</a:t>
            </a:r>
            <a:r>
              <a:rPr lang="cs-CZ" sz="2400" dirty="0"/>
              <a:t> </a:t>
            </a:r>
            <a:r>
              <a:rPr lang="cs-CZ" sz="2400" dirty="0" err="1"/>
              <a:t>stay</a:t>
            </a:r>
            <a:r>
              <a:rPr lang="cs-CZ" sz="2400" dirty="0"/>
              <a:t> </a:t>
            </a:r>
            <a:r>
              <a:rPr lang="cs-CZ" sz="2400" dirty="0" err="1"/>
              <a:t>abroad</a:t>
            </a:r>
            <a:r>
              <a:rPr lang="cs-CZ" sz="2400" dirty="0"/>
              <a:t> (</a:t>
            </a:r>
            <a:r>
              <a:rPr lang="cs-CZ" sz="2400" dirty="0">
                <a:solidFill>
                  <a:srgbClr val="FF0000"/>
                </a:solidFill>
              </a:rPr>
              <a:t>preference </a:t>
            </a:r>
            <a:r>
              <a:rPr lang="cs-CZ" sz="2400" dirty="0" err="1">
                <a:solidFill>
                  <a:srgbClr val="FF0000"/>
                </a:solidFill>
              </a:rPr>
              <a:t>may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be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given</a:t>
            </a:r>
            <a:r>
              <a:rPr lang="cs-CZ" sz="2400" dirty="0">
                <a:solidFill>
                  <a:srgbClr val="FF0000"/>
                </a:solidFill>
              </a:rPr>
              <a:t> to </a:t>
            </a:r>
            <a:r>
              <a:rPr lang="cs-CZ" sz="2400" dirty="0" err="1">
                <a:solidFill>
                  <a:srgbClr val="FF0000"/>
                </a:solidFill>
              </a:rPr>
              <a:t>first-time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  <a:r>
              <a:rPr lang="cs-CZ" sz="2400" dirty="0" err="1">
                <a:solidFill>
                  <a:srgbClr val="FF0000"/>
                </a:solidFill>
              </a:rPr>
              <a:t>applicants</a:t>
            </a:r>
            <a:r>
              <a:rPr lang="cs-CZ" sz="2400" dirty="0"/>
              <a:t>).</a:t>
            </a:r>
            <a:endParaRPr lang="cs-CZ" sz="1050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8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13260A-9B2E-E825-F2B9-011F6CF942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Doctoral</a:t>
            </a:r>
            <a:r>
              <a:rPr lang="cs-CZ" dirty="0"/>
              <a:t> mobility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D5C23C-AAFA-61E5-436D-07E02C9A67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62871F-8C72-A881-51FD-B57F50B88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Erasmus+: study </a:t>
            </a:r>
            <a:r>
              <a:rPr lang="cs-CZ" dirty="0" err="1"/>
              <a:t>abroad</a:t>
            </a:r>
            <a:r>
              <a:rPr lang="cs-CZ" dirty="0"/>
              <a:t> – </a:t>
            </a:r>
            <a:r>
              <a:rPr lang="cs-CZ" dirty="0" err="1"/>
              <a:t>practical</a:t>
            </a:r>
            <a:r>
              <a:rPr lang="cs-CZ" dirty="0"/>
              <a:t> </a:t>
            </a:r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41F33-2057-0ACA-B107-2208324E7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110000"/>
              </a:lnSpc>
            </a:pPr>
            <a:r>
              <a:rPr lang="cs-CZ" sz="2400" b="1" dirty="0">
                <a:solidFill>
                  <a:schemeClr val="accent5"/>
                </a:solidFill>
                <a:latin typeface="+mn-lt"/>
              </a:rPr>
              <a:t>It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is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(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sometimes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)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difficult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to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find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suitable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courses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at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foreign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universities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(</a:t>
            </a:r>
            <a:r>
              <a:rPr lang="cs-CZ" sz="2100" dirty="0" err="1">
                <a:latin typeface="+mn-lt"/>
              </a:rPr>
              <a:t>look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for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info</a:t>
            </a:r>
            <a:r>
              <a:rPr lang="cs-CZ" sz="2100" dirty="0">
                <a:latin typeface="+mn-lt"/>
              </a:rPr>
              <a:t> on </a:t>
            </a:r>
            <a:r>
              <a:rPr lang="cs-CZ" sz="2100" i="1" dirty="0">
                <a:latin typeface="+mn-lt"/>
              </a:rPr>
              <a:t>Erasmus Exchange </a:t>
            </a:r>
            <a:r>
              <a:rPr lang="cs-CZ" sz="2100" i="1" dirty="0" err="1">
                <a:latin typeface="+mn-lt"/>
              </a:rPr>
              <a:t>for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Students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dirty="0">
                <a:latin typeface="+mn-lt"/>
              </a:rPr>
              <a:t>and </a:t>
            </a:r>
            <a:r>
              <a:rPr lang="cs-CZ" sz="2100" dirty="0" err="1">
                <a:latin typeface="+mn-lt"/>
              </a:rPr>
              <a:t>links</a:t>
            </a:r>
            <a:r>
              <a:rPr lang="cs-CZ" sz="2100" dirty="0">
                <a:latin typeface="+mn-lt"/>
              </a:rPr>
              <a:t> to </a:t>
            </a:r>
            <a:r>
              <a:rPr lang="cs-CZ" sz="2100" dirty="0" err="1">
                <a:latin typeface="+mn-lt"/>
              </a:rPr>
              <a:t>the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catalogue</a:t>
            </a:r>
            <a:r>
              <a:rPr lang="cs-CZ" sz="2100" dirty="0">
                <a:latin typeface="+mn-lt"/>
              </a:rPr>
              <a:t>)</a:t>
            </a:r>
          </a:p>
          <a:p>
            <a:pPr lvl="3">
              <a:lnSpc>
                <a:spcPct val="110000"/>
              </a:lnSpc>
            </a:pPr>
            <a:r>
              <a:rPr lang="cs-CZ" sz="2100" dirty="0">
                <a:latin typeface="+mn-lt"/>
              </a:rPr>
              <a:t>	► </a:t>
            </a:r>
            <a:r>
              <a:rPr lang="cs-CZ" sz="2100" dirty="0" err="1">
                <a:latin typeface="+mn-lt"/>
              </a:rPr>
              <a:t>Please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note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that</a:t>
            </a:r>
            <a:r>
              <a:rPr lang="cs-CZ" sz="2100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sometimes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only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tuition</a:t>
            </a:r>
            <a:r>
              <a:rPr lang="cs-CZ" sz="2100" b="1" dirty="0">
                <a:latin typeface="+mn-lt"/>
              </a:rPr>
              <a:t> in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language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of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country </a:t>
            </a:r>
            <a:r>
              <a:rPr lang="cs-CZ" sz="2100" b="1" dirty="0" err="1">
                <a:latin typeface="+mn-lt"/>
              </a:rPr>
              <a:t>is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available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dirty="0">
                <a:latin typeface="+mn-lt"/>
              </a:rPr>
              <a:t>and Erasmus </a:t>
            </a:r>
            <a:r>
              <a:rPr lang="cs-CZ" sz="2100" dirty="0" err="1">
                <a:latin typeface="+mn-lt"/>
              </a:rPr>
              <a:t>students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can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only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receive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individual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tutoring</a:t>
            </a:r>
            <a:r>
              <a:rPr lang="cs-CZ" sz="2100" dirty="0">
                <a:latin typeface="+mn-lt"/>
              </a:rPr>
              <a:t> (</a:t>
            </a:r>
            <a:r>
              <a:rPr lang="cs-CZ" sz="2100" dirty="0" err="1">
                <a:latin typeface="+mn-lt"/>
              </a:rPr>
              <a:t>an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advantage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if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you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want</a:t>
            </a:r>
            <a:r>
              <a:rPr lang="cs-CZ" sz="2100" dirty="0">
                <a:latin typeface="+mn-lt"/>
              </a:rPr>
              <a:t> to </a:t>
            </a:r>
            <a:r>
              <a:rPr lang="cs-CZ" sz="2100" dirty="0" err="1">
                <a:latin typeface="+mn-lt"/>
              </a:rPr>
              <a:t>strengthen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your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language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skills</a:t>
            </a:r>
            <a:r>
              <a:rPr lang="cs-CZ" sz="2100" dirty="0">
                <a:latin typeface="+mn-lt"/>
              </a:rPr>
              <a:t>) </a:t>
            </a:r>
          </a:p>
          <a:p>
            <a:pPr lvl="3">
              <a:lnSpc>
                <a:spcPct val="110000"/>
              </a:lnSpc>
            </a:pPr>
            <a:r>
              <a:rPr lang="cs-CZ" sz="2100" dirty="0">
                <a:latin typeface="+mn-lt"/>
              </a:rPr>
              <a:t>	► </a:t>
            </a:r>
            <a:r>
              <a:rPr lang="cs-CZ" sz="2100" b="1" dirty="0" err="1">
                <a:latin typeface="+mn-lt"/>
              </a:rPr>
              <a:t>Selected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courses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can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be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changed</a:t>
            </a:r>
            <a:r>
              <a:rPr lang="cs-CZ" sz="2100" b="1" dirty="0">
                <a:latin typeface="+mn-lt"/>
              </a:rPr>
              <a:t> up to 5 </a:t>
            </a:r>
            <a:r>
              <a:rPr lang="cs-CZ" sz="2100" b="1" dirty="0" err="1">
                <a:latin typeface="+mn-lt"/>
              </a:rPr>
              <a:t>weeks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after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start </a:t>
            </a:r>
            <a:r>
              <a:rPr lang="cs-CZ" sz="2100" b="1" dirty="0" err="1">
                <a:latin typeface="+mn-lt"/>
              </a:rPr>
              <a:t>of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semester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dirty="0">
                <a:latin typeface="+mn-lt"/>
              </a:rPr>
              <a:t>(</a:t>
            </a:r>
            <a:r>
              <a:rPr lang="cs-CZ" sz="2100" dirty="0" err="1">
                <a:latin typeface="+mn-lt"/>
              </a:rPr>
              <a:t>inconvenient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schedule</a:t>
            </a:r>
            <a:r>
              <a:rPr lang="cs-CZ" sz="2100" dirty="0">
                <a:latin typeface="+mn-lt"/>
              </a:rPr>
              <a:t>, </a:t>
            </a:r>
            <a:r>
              <a:rPr lang="cs-CZ" sz="2100" dirty="0" err="1">
                <a:latin typeface="+mn-lt"/>
              </a:rPr>
              <a:t>teacher</a:t>
            </a:r>
            <a:r>
              <a:rPr lang="cs-CZ" sz="2100" dirty="0">
                <a:latin typeface="+mn-lt"/>
              </a:rPr>
              <a:t> not </a:t>
            </a:r>
            <a:r>
              <a:rPr lang="cs-CZ" sz="2100" dirty="0" err="1">
                <a:latin typeface="+mn-lt"/>
              </a:rPr>
              <a:t>fitting</a:t>
            </a:r>
            <a:r>
              <a:rPr lang="cs-CZ" sz="2100" dirty="0">
                <a:latin typeface="+mn-lt"/>
              </a:rPr>
              <a:t>, </a:t>
            </a:r>
            <a:r>
              <a:rPr lang="cs-CZ" sz="2100" dirty="0" err="1">
                <a:latin typeface="+mn-lt"/>
              </a:rPr>
              <a:t>course</a:t>
            </a:r>
            <a:r>
              <a:rPr lang="cs-CZ" sz="2100" dirty="0">
                <a:latin typeface="+mn-lt"/>
              </a:rPr>
              <a:t> not </a:t>
            </a:r>
            <a:r>
              <a:rPr lang="cs-CZ" sz="2100" dirty="0" err="1">
                <a:latin typeface="+mn-lt"/>
              </a:rPr>
              <a:t>being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listed</a:t>
            </a:r>
            <a:r>
              <a:rPr lang="cs-CZ" sz="2100" dirty="0">
                <a:latin typeface="+mn-lt"/>
              </a:rPr>
              <a:t>, </a:t>
            </a:r>
            <a:r>
              <a:rPr lang="cs-CZ" sz="2100" dirty="0" err="1">
                <a:latin typeface="+mn-lt"/>
              </a:rPr>
              <a:t>etc</a:t>
            </a:r>
            <a:r>
              <a:rPr lang="cs-CZ" sz="2100" dirty="0">
                <a:latin typeface="+mn-lt"/>
              </a:rPr>
              <a:t>.) - </a:t>
            </a:r>
            <a:r>
              <a:rPr lang="cs-CZ" sz="2100" dirty="0" err="1">
                <a:latin typeface="+mn-lt"/>
              </a:rPr>
              <a:t>consult</a:t>
            </a:r>
            <a:r>
              <a:rPr lang="cs-CZ" sz="2100" dirty="0">
                <a:latin typeface="+mn-lt"/>
              </a:rPr>
              <a:t> Daniela Jaklova Střihavková by email</a:t>
            </a:r>
          </a:p>
          <a:p>
            <a:pPr marL="2857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cs-CZ" sz="2100" dirty="0">
              <a:latin typeface="+mn-lt"/>
            </a:endParaRPr>
          </a:p>
          <a:p>
            <a:pPr marL="342900" indent="-342900">
              <a:lnSpc>
                <a:spcPct val="110000"/>
              </a:lnSpc>
            </a:pP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Obligation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to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bring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a minimum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of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20 ECTS,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of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which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10 ECTS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for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discipline-relevant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courses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100" dirty="0">
                <a:latin typeface="+mn-lt"/>
              </a:rPr>
              <a:t>(</a:t>
            </a:r>
            <a:r>
              <a:rPr lang="cs-CZ" sz="2100" dirty="0" err="1">
                <a:latin typeface="+mn-lt"/>
              </a:rPr>
              <a:t>compulsory-elective</a:t>
            </a:r>
            <a:r>
              <a:rPr lang="cs-CZ" sz="2100" dirty="0">
                <a:latin typeface="+mn-lt"/>
              </a:rPr>
              <a:t>) </a:t>
            </a:r>
            <a:r>
              <a:rPr lang="cs-CZ" sz="2100" dirty="0" err="1">
                <a:latin typeface="+mn-lt"/>
              </a:rPr>
              <a:t>with</a:t>
            </a:r>
            <a:r>
              <a:rPr lang="cs-CZ" sz="2100" dirty="0">
                <a:latin typeface="+mn-lt"/>
              </a:rPr>
              <a:t> type D </a:t>
            </a:r>
            <a:r>
              <a:rPr lang="cs-CZ" sz="2100" dirty="0" err="1">
                <a:latin typeface="+mn-lt"/>
              </a:rPr>
              <a:t>ending</a:t>
            </a:r>
            <a:r>
              <a:rPr lang="cs-CZ" sz="2100" dirty="0">
                <a:latin typeface="+mn-lt"/>
              </a:rPr>
              <a:t> (</a:t>
            </a:r>
            <a:r>
              <a:rPr lang="cs-CZ" sz="2100" b="1" dirty="0" err="1">
                <a:latin typeface="+mn-lt"/>
              </a:rPr>
              <a:t>does</a:t>
            </a:r>
            <a:r>
              <a:rPr lang="cs-CZ" sz="2100" b="1" dirty="0">
                <a:latin typeface="+mn-lt"/>
              </a:rPr>
              <a:t> not </a:t>
            </a:r>
            <a:r>
              <a:rPr lang="cs-CZ" sz="2100" b="1" dirty="0" err="1">
                <a:latin typeface="+mn-lt"/>
              </a:rPr>
              <a:t>have</a:t>
            </a:r>
            <a:r>
              <a:rPr lang="cs-CZ" sz="2100" b="1" dirty="0">
                <a:latin typeface="+mn-lt"/>
              </a:rPr>
              <a:t> to </a:t>
            </a:r>
            <a:r>
              <a:rPr lang="cs-CZ" sz="2100" b="1" dirty="0" err="1">
                <a:latin typeface="+mn-lt"/>
              </a:rPr>
              <a:t>be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identical</a:t>
            </a:r>
            <a:r>
              <a:rPr lang="cs-CZ" sz="2100" b="1" dirty="0">
                <a:latin typeface="+mn-lt"/>
              </a:rPr>
              <a:t> to MU </a:t>
            </a:r>
            <a:r>
              <a:rPr lang="cs-CZ" sz="2100" b="1" dirty="0" err="1">
                <a:latin typeface="+mn-lt"/>
              </a:rPr>
              <a:t>courses</a:t>
            </a:r>
            <a:r>
              <a:rPr lang="cs-CZ" sz="2100" dirty="0">
                <a:latin typeface="+mn-lt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z="2100" dirty="0"/>
              <a:t>	► </a:t>
            </a:r>
            <a:r>
              <a:rPr lang="cs-CZ" sz="2100" dirty="0">
                <a:latin typeface="+mn-lt"/>
              </a:rPr>
              <a:t>These </a:t>
            </a:r>
            <a:r>
              <a:rPr lang="cs-CZ" sz="2100" dirty="0" err="1">
                <a:latin typeface="+mn-lt"/>
              </a:rPr>
              <a:t>compulsory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elective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courses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from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abroad</a:t>
            </a:r>
            <a:r>
              <a:rPr lang="cs-CZ" sz="2100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may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be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accepted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for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individual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blocks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of</a:t>
            </a:r>
            <a:r>
              <a:rPr lang="cs-CZ" sz="2100" b="1" dirty="0">
                <a:latin typeface="+mn-lt"/>
              </a:rPr>
              <a:t> study </a:t>
            </a:r>
            <a:r>
              <a:rPr lang="cs-CZ" sz="2100" b="1" dirty="0" err="1">
                <a:latin typeface="+mn-lt"/>
              </a:rPr>
              <a:t>if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you</a:t>
            </a:r>
            <a:r>
              <a:rPr lang="cs-CZ" sz="2100" b="1" dirty="0">
                <a:latin typeface="+mn-lt"/>
              </a:rPr>
              <a:t> are </a:t>
            </a:r>
            <a:r>
              <a:rPr lang="cs-CZ" sz="2100" b="1" dirty="0" err="1">
                <a:latin typeface="+mn-lt"/>
              </a:rPr>
              <a:t>missing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credits</a:t>
            </a:r>
            <a:r>
              <a:rPr lang="cs-CZ" sz="2100" b="1" dirty="0">
                <a:latin typeface="+mn-lt"/>
              </a:rPr>
              <a:t> in </a:t>
            </a:r>
            <a:r>
              <a:rPr lang="cs-CZ" sz="2100" b="1" dirty="0" err="1">
                <a:latin typeface="+mn-lt"/>
              </a:rPr>
              <a:t>some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blocks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at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end </a:t>
            </a:r>
            <a:r>
              <a:rPr lang="cs-CZ" sz="2100" b="1" dirty="0" err="1">
                <a:latin typeface="+mn-lt"/>
              </a:rPr>
              <a:t>of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your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studies</a:t>
            </a:r>
            <a:r>
              <a:rPr lang="cs-CZ" sz="2100" b="1" dirty="0">
                <a:latin typeface="+mn-lt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100" dirty="0"/>
              <a:t>	► </a:t>
            </a:r>
            <a:r>
              <a:rPr lang="cs-CZ" sz="2100" dirty="0" err="1">
                <a:latin typeface="+mn-lt"/>
              </a:rPr>
              <a:t>The</a:t>
            </a:r>
            <a:r>
              <a:rPr lang="cs-CZ" sz="2100" dirty="0">
                <a:latin typeface="+mn-lt"/>
              </a:rPr>
              <a:t> relevance </a:t>
            </a:r>
            <a:r>
              <a:rPr lang="cs-CZ" sz="2100" dirty="0" err="1">
                <a:latin typeface="+mn-lt"/>
              </a:rPr>
              <a:t>of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the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field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is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evaluated</a:t>
            </a:r>
            <a:r>
              <a:rPr lang="cs-CZ" sz="2100" dirty="0">
                <a:latin typeface="+mn-lt"/>
              </a:rPr>
              <a:t> by </a:t>
            </a:r>
            <a:r>
              <a:rPr lang="cs-CZ" sz="2100" dirty="0" err="1">
                <a:latin typeface="+mn-lt"/>
              </a:rPr>
              <a:t>the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departmental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coordinator</a:t>
            </a:r>
            <a:r>
              <a:rPr lang="cs-CZ" sz="2100" dirty="0">
                <a:latin typeface="+mn-lt"/>
              </a:rPr>
              <a:t> (Daniela Jaklová Střihavková) - </a:t>
            </a:r>
            <a:r>
              <a:rPr lang="cs-CZ" sz="2100" dirty="0" err="1">
                <a:latin typeface="+mn-lt"/>
              </a:rPr>
              <a:t>send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titles</a:t>
            </a:r>
            <a:r>
              <a:rPr lang="cs-CZ" sz="2100" dirty="0">
                <a:latin typeface="+mn-lt"/>
              </a:rPr>
              <a:t> and </a:t>
            </a:r>
            <a:r>
              <a:rPr lang="cs-CZ" sz="2100" dirty="0" err="1">
                <a:latin typeface="+mn-lt"/>
              </a:rPr>
              <a:t>descriptions</a:t>
            </a:r>
            <a:r>
              <a:rPr lang="cs-CZ" sz="2100" dirty="0">
                <a:latin typeface="+mn-lt"/>
              </a:rPr>
              <a:t>/ </a:t>
            </a:r>
            <a:r>
              <a:rPr lang="cs-CZ" sz="2100" dirty="0" err="1">
                <a:latin typeface="+mn-lt"/>
              </a:rPr>
              <a:t>syllabus</a:t>
            </a:r>
            <a:r>
              <a:rPr lang="cs-CZ" sz="2100" dirty="0">
                <a:latin typeface="+mn-lt"/>
              </a:rPr>
              <a:t> by email </a:t>
            </a:r>
            <a:r>
              <a:rPr lang="cs-CZ" sz="2000" dirty="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  <a:hlinkClick r:id="rId2"/>
              </a:rPr>
              <a:t>(</a:t>
            </a:r>
            <a:r>
              <a:rPr lang="cs-CZ" sz="2100" dirty="0">
                <a:latin typeface="+mn-lt"/>
              </a:rPr>
              <a:t>djs@fss.muni.cz).</a:t>
            </a:r>
          </a:p>
          <a:p>
            <a:pPr>
              <a:lnSpc>
                <a:spcPct val="110000"/>
              </a:lnSpc>
            </a:pPr>
            <a:endParaRPr lang="cs-CZ" sz="2100" dirty="0">
              <a:latin typeface="+mn-lt"/>
            </a:endParaRPr>
          </a:p>
          <a:p>
            <a:pPr marL="342900" indent="-342900">
              <a:lnSpc>
                <a:spcPct val="110000"/>
              </a:lnSpc>
            </a:pP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Financial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cost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of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the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400" b="1" dirty="0" err="1">
                <a:solidFill>
                  <a:schemeClr val="accent5"/>
                </a:solidFill>
                <a:latin typeface="+mn-lt"/>
              </a:rPr>
              <a:t>stay</a:t>
            </a:r>
            <a:r>
              <a:rPr lang="cs-CZ" sz="2400" b="1" dirty="0">
                <a:solidFill>
                  <a:schemeClr val="accent5"/>
                </a:solidFill>
                <a:latin typeface="+mn-lt"/>
              </a:rPr>
              <a:t> </a:t>
            </a:r>
            <a:r>
              <a:rPr lang="cs-CZ" sz="2100" dirty="0">
                <a:latin typeface="+mn-lt"/>
              </a:rPr>
              <a:t>X </a:t>
            </a:r>
            <a:r>
              <a:rPr lang="cs-CZ" sz="2100" dirty="0" err="1">
                <a:latin typeface="+mn-lt"/>
              </a:rPr>
              <a:t>additional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scholarship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can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be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obtained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from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the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>
                <a:latin typeface="+mn-lt"/>
                <a:hlinkClick r:id="rId3"/>
              </a:rPr>
              <a:t>FSS </a:t>
            </a:r>
            <a:r>
              <a:rPr lang="cs-CZ" sz="2100" dirty="0" err="1">
                <a:latin typeface="+mn-lt"/>
                <a:hlinkClick r:id="rId3"/>
              </a:rPr>
              <a:t>scholarship</a:t>
            </a:r>
            <a:r>
              <a:rPr lang="cs-CZ" sz="2100" dirty="0">
                <a:latin typeface="+mn-lt"/>
                <a:hlinkClick r:id="rId3"/>
              </a:rPr>
              <a:t> </a:t>
            </a:r>
            <a:r>
              <a:rPr lang="cs-CZ" sz="2100" dirty="0" err="1">
                <a:latin typeface="+mn-lt"/>
                <a:hlinkClick r:id="rId3"/>
              </a:rPr>
              <a:t>fund</a:t>
            </a:r>
            <a:r>
              <a:rPr lang="cs-CZ" sz="2100" dirty="0">
                <a:latin typeface="+mn-lt"/>
                <a:hlinkClick r:id="rId3"/>
              </a:rPr>
              <a:t> </a:t>
            </a:r>
            <a:r>
              <a:rPr lang="cs-CZ" sz="2100" dirty="0">
                <a:latin typeface="+mn-lt"/>
              </a:rPr>
              <a:t>(part </a:t>
            </a:r>
            <a:r>
              <a:rPr lang="cs-CZ" sz="2100" i="1" dirty="0">
                <a:latin typeface="+mn-lt"/>
              </a:rPr>
              <a:t>3A </a:t>
            </a:r>
            <a:r>
              <a:rPr lang="cs-CZ" sz="2100" i="1" dirty="0" err="1">
                <a:latin typeface="+mn-lt"/>
              </a:rPr>
              <a:t>Scholarship</a:t>
            </a:r>
            <a:r>
              <a:rPr lang="cs-CZ" sz="2100" i="1" dirty="0">
                <a:latin typeface="+mn-lt"/>
              </a:rPr>
              <a:t> program to support long-term </a:t>
            </a:r>
            <a:r>
              <a:rPr lang="cs-CZ" sz="2100" i="1" dirty="0" err="1">
                <a:latin typeface="+mn-lt"/>
              </a:rPr>
              <a:t>foreign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internships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of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students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of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the</a:t>
            </a:r>
            <a:r>
              <a:rPr lang="cs-CZ" sz="2100" i="1" dirty="0">
                <a:latin typeface="+mn-lt"/>
              </a:rPr>
              <a:t> </a:t>
            </a:r>
            <a:r>
              <a:rPr lang="cs-CZ" sz="2100" i="1" dirty="0" err="1">
                <a:latin typeface="+mn-lt"/>
              </a:rPr>
              <a:t>faculty</a:t>
            </a:r>
            <a:r>
              <a:rPr lang="cs-CZ" sz="2100" i="1" dirty="0">
                <a:latin typeface="+mn-lt"/>
              </a:rPr>
              <a:t>, </a:t>
            </a:r>
            <a:r>
              <a:rPr lang="cs-CZ" sz="2100" dirty="0" err="1">
                <a:latin typeface="+mn-lt"/>
              </a:rPr>
              <a:t>can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be</a:t>
            </a:r>
            <a:r>
              <a:rPr lang="cs-CZ" sz="2100" dirty="0">
                <a:latin typeface="+mn-lt"/>
              </a:rPr>
              <a:t> </a:t>
            </a:r>
            <a:r>
              <a:rPr lang="cs-CZ" sz="2100" dirty="0" err="1">
                <a:latin typeface="+mn-lt"/>
              </a:rPr>
              <a:t>submitted</a:t>
            </a:r>
            <a:r>
              <a:rPr lang="cs-CZ" sz="2100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twice</a:t>
            </a:r>
            <a:r>
              <a:rPr lang="cs-CZ" sz="2100" b="1" dirty="0">
                <a:latin typeface="+mn-lt"/>
              </a:rPr>
              <a:t> a </a:t>
            </a:r>
            <a:r>
              <a:rPr lang="cs-CZ" sz="2100" b="1" dirty="0" err="1">
                <a:latin typeface="+mn-lt"/>
              </a:rPr>
              <a:t>year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until</a:t>
            </a:r>
            <a:r>
              <a:rPr lang="cs-CZ" sz="2100" b="1" dirty="0">
                <a:latin typeface="+mn-lt"/>
              </a:rPr>
              <a:t> 30.4. </a:t>
            </a:r>
            <a:r>
              <a:rPr lang="cs-CZ" sz="2100" b="1" dirty="0" err="1">
                <a:latin typeface="+mn-lt"/>
              </a:rPr>
              <a:t>or</a:t>
            </a:r>
            <a:r>
              <a:rPr lang="cs-CZ" sz="2100" b="1" dirty="0">
                <a:latin typeface="+mn-lt"/>
              </a:rPr>
              <a:t> 31.10. </a:t>
            </a:r>
            <a:r>
              <a:rPr lang="cs-CZ" sz="2100" b="1" dirty="0" err="1">
                <a:latin typeface="+mn-lt"/>
              </a:rPr>
              <a:t>for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trip</a:t>
            </a:r>
            <a:r>
              <a:rPr lang="cs-CZ" sz="2100" b="1" dirty="0">
                <a:latin typeface="+mn-lt"/>
              </a:rPr>
              <a:t> in </a:t>
            </a:r>
            <a:r>
              <a:rPr lang="cs-CZ" sz="2100" b="1" dirty="0" err="1">
                <a:latin typeface="+mn-lt"/>
              </a:rPr>
              <a:t>the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following</a:t>
            </a:r>
            <a:r>
              <a:rPr lang="cs-CZ" sz="2100" b="1" dirty="0">
                <a:latin typeface="+mn-lt"/>
              </a:rPr>
              <a:t> </a:t>
            </a:r>
            <a:r>
              <a:rPr lang="cs-CZ" sz="2100" b="1" dirty="0" err="1">
                <a:latin typeface="+mn-lt"/>
              </a:rPr>
              <a:t>semester</a:t>
            </a:r>
            <a:r>
              <a:rPr lang="cs-CZ" sz="2100" dirty="0">
                <a:latin typeface="+mn-lt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17634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cz.potx" id="{D7A7A407-EA95-402E-A2E1-F4E83BB896B4}" vid="{701BB1D0-3800-4DAE-B2C6-FE22C8BECD5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1199</Words>
  <Application>Microsoft Office PowerPoint</Application>
  <PresentationFormat>Předvádění na obrazovce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Muni</vt:lpstr>
      <vt:lpstr>Tahoma</vt:lpstr>
      <vt:lpstr>Wingdings</vt:lpstr>
      <vt:lpstr>Prezentace_MU_CZ</vt:lpstr>
      <vt:lpstr>Department of social policy and social work</vt:lpstr>
      <vt:lpstr>Study and practice abroad </vt:lpstr>
      <vt:lpstr>Forms of support</vt:lpstr>
      <vt:lpstr>Scholarships to support foreign stays and foreign cooperation of doctoral students in 2024 - STAYS </vt:lpstr>
      <vt:lpstr>Scholarships to support foreign stays and foreign cooperation of doctoral students in 2024 - STAYS</vt:lpstr>
      <vt:lpstr>Scholarships to support foreign stays and foreign cooperation of doctoral students in 2024 – CONFERENCES AND EDU. EVENTS</vt:lpstr>
      <vt:lpstr>Erasmus+: study abroad</vt:lpstr>
      <vt:lpstr>Erasmus+: study abroad – current call</vt:lpstr>
      <vt:lpstr>Erasmus+: study abroad – practical info</vt:lpstr>
      <vt:lpstr>Erasmus+ traineeship (Europe):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FSS MU</dc:title>
  <dc:creator>Masarykova univerzita</dc:creator>
  <cp:lastModifiedBy>Daniela Jaklová Střihavková</cp:lastModifiedBy>
  <cp:revision>3</cp:revision>
  <dcterms:created xsi:type="dcterms:W3CDTF">2020-11-27T18:07:34Z</dcterms:created>
  <dcterms:modified xsi:type="dcterms:W3CDTF">2024-02-14T17:12:58Z</dcterms:modified>
</cp:coreProperties>
</file>