
<file path=[Content_Types].xml><?xml version="1.0" encoding="utf-8"?>
<Types xmlns="http://schemas.openxmlformats.org/package/2006/content-types">
  <Default Extension="crdownload" ContentType="image/png"/>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78" r:id="rId3"/>
    <p:sldId id="299" r:id="rId4"/>
    <p:sldId id="300" r:id="rId5"/>
    <p:sldId id="310" r:id="rId6"/>
    <p:sldId id="265" r:id="rId7"/>
    <p:sldId id="264" r:id="rId8"/>
    <p:sldId id="266" r:id="rId9"/>
    <p:sldId id="259" r:id="rId10"/>
    <p:sldId id="261" r:id="rId11"/>
    <p:sldId id="262" r:id="rId12"/>
    <p:sldId id="303" r:id="rId13"/>
    <p:sldId id="304" r:id="rId14"/>
    <p:sldId id="316" r:id="rId15"/>
    <p:sldId id="305" r:id="rId16"/>
    <p:sldId id="317" r:id="rId17"/>
    <p:sldId id="312" r:id="rId18"/>
    <p:sldId id="313" r:id="rId19"/>
    <p:sldId id="314" r:id="rId20"/>
    <p:sldId id="315" r:id="rId21"/>
    <p:sldId id="308" r:id="rId22"/>
    <p:sldId id="321" r:id="rId23"/>
    <p:sldId id="320" r:id="rId24"/>
    <p:sldId id="318" r:id="rId25"/>
    <p:sldId id="319" r:id="rId26"/>
    <p:sldId id="301" r:id="rId27"/>
    <p:sldId id="293" r:id="rId28"/>
  </p:sldIdLst>
  <p:sldSz cx="12192000" cy="6858000"/>
  <p:notesSz cx="7559675" cy="10691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60"/>
  </p:normalViewPr>
  <p:slideViewPr>
    <p:cSldViewPr snapToGrid="0">
      <p:cViewPr varScale="1">
        <p:scale>
          <a:sx n="78" d="100"/>
          <a:sy n="78" d="100"/>
        </p:scale>
        <p:origin x="5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2651F3-B281-4516-A82B-94676535DD2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F14C662-6F82-49C9-9EFC-7298A8D925B3}">
      <dgm:prSet custT="1"/>
      <dgm:spPr/>
      <dgm:t>
        <a:bodyPr/>
        <a:lstStyle/>
        <a:p>
          <a:r>
            <a:rPr lang="cs-CZ" sz="2400" b="1" dirty="0">
              <a:latin typeface="Century" panose="02040604050505020304" pitchFamily="18" charset="0"/>
            </a:rPr>
            <a:t>Základní informace o studiu:</a:t>
          </a:r>
          <a:endParaRPr lang="en-US" sz="2400" dirty="0">
            <a:latin typeface="Century" panose="02040604050505020304" pitchFamily="18" charset="0"/>
          </a:endParaRPr>
        </a:p>
      </dgm:t>
    </dgm:pt>
    <dgm:pt modelId="{F030FA94-6C47-4A20-A1E2-6D3ECFB2A289}" type="parTrans" cxnId="{60297177-481F-4C93-A6A0-F6189B99492B}">
      <dgm:prSet/>
      <dgm:spPr/>
      <dgm:t>
        <a:bodyPr/>
        <a:lstStyle/>
        <a:p>
          <a:endParaRPr lang="en-US"/>
        </a:p>
      </dgm:t>
    </dgm:pt>
    <dgm:pt modelId="{703885A1-131B-41D4-B500-548467D86D07}" type="sibTrans" cxnId="{60297177-481F-4C93-A6A0-F6189B99492B}">
      <dgm:prSet/>
      <dgm:spPr/>
      <dgm:t>
        <a:bodyPr/>
        <a:lstStyle/>
        <a:p>
          <a:endParaRPr lang="en-US"/>
        </a:p>
      </dgm:t>
    </dgm:pt>
    <dgm:pt modelId="{87C202AB-71C6-445B-983A-5D33B6CD05CE}">
      <dgm:prSet custT="1"/>
      <dgm:spPr/>
      <dgm:t>
        <a:bodyPr/>
        <a:lstStyle/>
        <a:p>
          <a:r>
            <a:rPr lang="cs-CZ" sz="2000" dirty="0">
              <a:latin typeface="Century" panose="02040604050505020304" pitchFamily="18" charset="0"/>
            </a:rPr>
            <a:t>Tříletý bakalářský studijní program</a:t>
          </a:r>
          <a:endParaRPr lang="en-US" sz="2000" dirty="0">
            <a:latin typeface="Century" panose="02040604050505020304" pitchFamily="18" charset="0"/>
          </a:endParaRPr>
        </a:p>
      </dgm:t>
    </dgm:pt>
    <dgm:pt modelId="{CDC52803-A04E-450B-BBD1-8DC0E66B9F2E}" type="parTrans" cxnId="{5C698478-B749-4275-9FC7-8DF81FD82689}">
      <dgm:prSet/>
      <dgm:spPr/>
      <dgm:t>
        <a:bodyPr/>
        <a:lstStyle/>
        <a:p>
          <a:endParaRPr lang="en-US"/>
        </a:p>
      </dgm:t>
    </dgm:pt>
    <dgm:pt modelId="{490DBBB2-CD6A-4875-A149-367011868B04}" type="sibTrans" cxnId="{5C698478-B749-4275-9FC7-8DF81FD82689}">
      <dgm:prSet/>
      <dgm:spPr/>
      <dgm:t>
        <a:bodyPr/>
        <a:lstStyle/>
        <a:p>
          <a:endParaRPr lang="en-US"/>
        </a:p>
      </dgm:t>
    </dgm:pt>
    <dgm:pt modelId="{A614CC65-FD85-421D-9D94-BE93A5BA2EDD}">
      <dgm:prSet custT="1"/>
      <dgm:spPr/>
      <dgm:t>
        <a:bodyPr/>
        <a:lstStyle/>
        <a:p>
          <a:r>
            <a:rPr lang="cs-CZ" sz="2000" dirty="0">
              <a:latin typeface="Century" panose="02040604050505020304" pitchFamily="18" charset="0"/>
            </a:rPr>
            <a:t>Veřejná politika</a:t>
          </a:r>
          <a:endParaRPr lang="en-US" sz="2000" dirty="0">
            <a:latin typeface="Century" panose="02040604050505020304" pitchFamily="18" charset="0"/>
          </a:endParaRPr>
        </a:p>
      </dgm:t>
    </dgm:pt>
    <dgm:pt modelId="{BE520570-8658-43A4-82B2-4B2C240E8D79}" type="parTrans" cxnId="{C425354D-AB75-453C-AD07-E78C31CB4E47}">
      <dgm:prSet/>
      <dgm:spPr/>
      <dgm:t>
        <a:bodyPr/>
        <a:lstStyle/>
        <a:p>
          <a:endParaRPr lang="en-US"/>
        </a:p>
      </dgm:t>
    </dgm:pt>
    <dgm:pt modelId="{9DD9DD8F-0DFB-4182-BFCC-3E7F4846D0D0}" type="sibTrans" cxnId="{C425354D-AB75-453C-AD07-E78C31CB4E47}">
      <dgm:prSet/>
      <dgm:spPr/>
      <dgm:t>
        <a:bodyPr/>
        <a:lstStyle/>
        <a:p>
          <a:endParaRPr lang="en-US"/>
        </a:p>
      </dgm:t>
    </dgm:pt>
    <dgm:pt modelId="{AF5EB2AC-F24E-4AC0-9BD8-DC3C63CD76DA}">
      <dgm:prSet custT="1"/>
      <dgm:spPr/>
      <dgm:t>
        <a:bodyPr/>
        <a:lstStyle/>
        <a:p>
          <a:r>
            <a:rPr lang="cs-CZ" sz="2000" dirty="0">
              <a:latin typeface="Century" panose="02040604050505020304" pitchFamily="18" charset="0"/>
            </a:rPr>
            <a:t>Sociální politika</a:t>
          </a:r>
          <a:endParaRPr lang="en-US" sz="2000" dirty="0">
            <a:latin typeface="Century" panose="02040604050505020304" pitchFamily="18" charset="0"/>
          </a:endParaRPr>
        </a:p>
      </dgm:t>
    </dgm:pt>
    <dgm:pt modelId="{E2F6EF45-1CC6-4CD4-B74A-BE5BEB8AF135}" type="parTrans" cxnId="{DB2C152A-E53D-46B4-81F2-39DD5479C304}">
      <dgm:prSet/>
      <dgm:spPr/>
      <dgm:t>
        <a:bodyPr/>
        <a:lstStyle/>
        <a:p>
          <a:endParaRPr lang="en-US"/>
        </a:p>
      </dgm:t>
    </dgm:pt>
    <dgm:pt modelId="{A3C42088-5474-484B-9B77-CD4FD64FD761}" type="sibTrans" cxnId="{DB2C152A-E53D-46B4-81F2-39DD5479C304}">
      <dgm:prSet/>
      <dgm:spPr/>
      <dgm:t>
        <a:bodyPr/>
        <a:lstStyle/>
        <a:p>
          <a:endParaRPr lang="en-US"/>
        </a:p>
      </dgm:t>
    </dgm:pt>
    <dgm:pt modelId="{1447F908-1D8D-424E-98F1-5FE0978907FE}">
      <dgm:prSet custT="1"/>
      <dgm:spPr/>
      <dgm:t>
        <a:bodyPr/>
        <a:lstStyle/>
        <a:p>
          <a:r>
            <a:rPr lang="cs-CZ" sz="2000" i="0" dirty="0">
              <a:latin typeface="Century" panose="02040604050505020304" pitchFamily="18" charset="0"/>
            </a:rPr>
            <a:t>Lidské zdroje</a:t>
          </a:r>
          <a:endParaRPr lang="en-US" sz="2000" dirty="0">
            <a:latin typeface="Century" panose="02040604050505020304" pitchFamily="18" charset="0"/>
          </a:endParaRPr>
        </a:p>
      </dgm:t>
    </dgm:pt>
    <dgm:pt modelId="{DC9B7715-82D3-4B36-9080-9A5DA6E5CE68}" type="parTrans" cxnId="{63325199-79A0-4C98-8269-5D96A26C4FDF}">
      <dgm:prSet/>
      <dgm:spPr/>
      <dgm:t>
        <a:bodyPr/>
        <a:lstStyle/>
        <a:p>
          <a:endParaRPr lang="en-US"/>
        </a:p>
      </dgm:t>
    </dgm:pt>
    <dgm:pt modelId="{9065DBCE-44ED-401F-BD67-EAAB382168C6}" type="sibTrans" cxnId="{63325199-79A0-4C98-8269-5D96A26C4FDF}">
      <dgm:prSet/>
      <dgm:spPr/>
      <dgm:t>
        <a:bodyPr/>
        <a:lstStyle/>
        <a:p>
          <a:endParaRPr lang="en-US"/>
        </a:p>
      </dgm:t>
    </dgm:pt>
    <dgm:pt modelId="{C56CB29F-A344-49A9-9419-FB846A76662C}">
      <dgm:prSet custT="1"/>
      <dgm:spPr>
        <a:solidFill>
          <a:srgbClr val="00B050"/>
        </a:solidFill>
      </dgm:spPr>
      <dgm:t>
        <a:bodyPr/>
        <a:lstStyle/>
        <a:p>
          <a:r>
            <a:rPr lang="cs-CZ" sz="2400" b="1" dirty="0">
              <a:latin typeface="Century" panose="02040604050505020304" pitchFamily="18" charset="0"/>
            </a:rPr>
            <a:t>Přijímací zkoušky: </a:t>
          </a:r>
          <a:endParaRPr lang="en-US" sz="2400" dirty="0">
            <a:latin typeface="Century" panose="02040604050505020304" pitchFamily="18" charset="0"/>
          </a:endParaRPr>
        </a:p>
      </dgm:t>
    </dgm:pt>
    <dgm:pt modelId="{E3DF140B-4559-4DB7-AD78-A533922D0712}" type="parTrans" cxnId="{27C3F6EB-3B7E-4EDA-9AB5-00A2C4172638}">
      <dgm:prSet/>
      <dgm:spPr/>
      <dgm:t>
        <a:bodyPr/>
        <a:lstStyle/>
        <a:p>
          <a:endParaRPr lang="en-US"/>
        </a:p>
      </dgm:t>
    </dgm:pt>
    <dgm:pt modelId="{862D6022-3C7A-42BA-9EEE-80FE906C45D8}" type="sibTrans" cxnId="{27C3F6EB-3B7E-4EDA-9AB5-00A2C4172638}">
      <dgm:prSet/>
      <dgm:spPr/>
      <dgm:t>
        <a:bodyPr/>
        <a:lstStyle/>
        <a:p>
          <a:endParaRPr lang="en-US"/>
        </a:p>
      </dgm:t>
    </dgm:pt>
    <dgm:pt modelId="{3C3384E6-1A85-443E-895C-7256F5B645D0}">
      <dgm:prSet custT="1"/>
      <dgm:spPr/>
      <dgm:t>
        <a:bodyPr/>
        <a:lstStyle/>
        <a:p>
          <a:r>
            <a:rPr lang="cs-CZ" sz="2000" dirty="0">
              <a:latin typeface="Century" panose="02040604050505020304" pitchFamily="18" charset="0"/>
            </a:rPr>
            <a:t>OSP (Scio) + ZSV (Scio)</a:t>
          </a:r>
          <a:endParaRPr lang="en-US" sz="2000" dirty="0">
            <a:latin typeface="Century" panose="02040604050505020304" pitchFamily="18" charset="0"/>
          </a:endParaRPr>
        </a:p>
      </dgm:t>
    </dgm:pt>
    <dgm:pt modelId="{961B26D7-964F-40C8-8594-BC979A6EDC57}" type="parTrans" cxnId="{09F93E61-4230-455C-8C4F-B625634905F8}">
      <dgm:prSet/>
      <dgm:spPr/>
      <dgm:t>
        <a:bodyPr/>
        <a:lstStyle/>
        <a:p>
          <a:endParaRPr lang="en-US"/>
        </a:p>
      </dgm:t>
    </dgm:pt>
    <dgm:pt modelId="{04A2C853-B5F0-42F0-BC2C-D8359E9F740D}" type="sibTrans" cxnId="{09F93E61-4230-455C-8C4F-B625634905F8}">
      <dgm:prSet/>
      <dgm:spPr/>
      <dgm:t>
        <a:bodyPr/>
        <a:lstStyle/>
        <a:p>
          <a:endParaRPr lang="en-US"/>
        </a:p>
      </dgm:t>
    </dgm:pt>
    <dgm:pt modelId="{792C1482-D1E4-4EA3-8E4C-F116619EAD31}">
      <dgm:prSet custT="1"/>
      <dgm:spPr/>
      <dgm:t>
        <a:bodyPr/>
        <a:lstStyle/>
        <a:p>
          <a:r>
            <a:rPr lang="cs-CZ" sz="2000" dirty="0">
              <a:latin typeface="Century" panose="02040604050505020304" pitchFamily="18" charset="0"/>
            </a:rPr>
            <a:t>TSP (MU) + ZSV (</a:t>
          </a:r>
          <a:r>
            <a:rPr lang="cs-CZ" sz="2000" dirty="0" err="1">
              <a:latin typeface="Century" panose="02040604050505020304" pitchFamily="18" charset="0"/>
            </a:rPr>
            <a:t>Scio</a:t>
          </a:r>
          <a:r>
            <a:rPr lang="cs-CZ" sz="2000" dirty="0">
              <a:latin typeface="Century" panose="02040604050505020304" pitchFamily="18" charset="0"/>
            </a:rPr>
            <a:t>)</a:t>
          </a:r>
          <a:endParaRPr lang="en-US" sz="2000" dirty="0">
            <a:latin typeface="Century" panose="02040604050505020304" pitchFamily="18" charset="0"/>
          </a:endParaRPr>
        </a:p>
      </dgm:t>
    </dgm:pt>
    <dgm:pt modelId="{CA621C71-55EF-4F23-A377-856DF44B17EC}" type="parTrans" cxnId="{C150C0B6-C043-48DB-A2D1-324E3AF87078}">
      <dgm:prSet/>
      <dgm:spPr/>
      <dgm:t>
        <a:bodyPr/>
        <a:lstStyle/>
        <a:p>
          <a:endParaRPr lang="en-US"/>
        </a:p>
      </dgm:t>
    </dgm:pt>
    <dgm:pt modelId="{28ECB015-552C-4298-BB5A-C39C429DC95E}" type="sibTrans" cxnId="{C150C0B6-C043-48DB-A2D1-324E3AF87078}">
      <dgm:prSet/>
      <dgm:spPr/>
      <dgm:t>
        <a:bodyPr/>
        <a:lstStyle/>
        <a:p>
          <a:endParaRPr lang="en-US"/>
        </a:p>
      </dgm:t>
    </dgm:pt>
    <dgm:pt modelId="{5F99DE79-2169-4D37-9369-B8B0BB30479D}">
      <dgm:prSet custT="1"/>
      <dgm:spPr/>
      <dgm:t>
        <a:bodyPr/>
        <a:lstStyle/>
        <a:p>
          <a:r>
            <a:rPr lang="cs-CZ" sz="2400" b="1" dirty="0">
              <a:latin typeface="Century" panose="02040604050505020304" pitchFamily="18" charset="0"/>
            </a:rPr>
            <a:t>Uplatnění:</a:t>
          </a:r>
          <a:r>
            <a:rPr lang="cs-CZ" sz="2400" dirty="0">
              <a:latin typeface="Century" panose="02040604050505020304" pitchFamily="18" charset="0"/>
            </a:rPr>
            <a:t> </a:t>
          </a:r>
          <a:endParaRPr lang="en-US" sz="2400" dirty="0">
            <a:latin typeface="Century" panose="02040604050505020304" pitchFamily="18" charset="0"/>
          </a:endParaRPr>
        </a:p>
      </dgm:t>
    </dgm:pt>
    <dgm:pt modelId="{B3376AED-6431-477B-8E7C-676C797E9FEC}" type="parTrans" cxnId="{0F9C18FB-C3E4-4B6A-A6E2-341860E7E7A4}">
      <dgm:prSet/>
      <dgm:spPr/>
      <dgm:t>
        <a:bodyPr/>
        <a:lstStyle/>
        <a:p>
          <a:endParaRPr lang="en-US"/>
        </a:p>
      </dgm:t>
    </dgm:pt>
    <dgm:pt modelId="{AF8D2AA1-CA74-4A5E-A349-203034455595}" type="sibTrans" cxnId="{0F9C18FB-C3E4-4B6A-A6E2-341860E7E7A4}">
      <dgm:prSet/>
      <dgm:spPr/>
      <dgm:t>
        <a:bodyPr/>
        <a:lstStyle/>
        <a:p>
          <a:endParaRPr lang="en-US"/>
        </a:p>
      </dgm:t>
    </dgm:pt>
    <dgm:pt modelId="{DE11A42D-A997-4DC3-9BC2-014B0DF9A641}">
      <dgm:prSet custT="1"/>
      <dgm:spPr/>
      <dgm:t>
        <a:bodyPr/>
        <a:lstStyle/>
        <a:p>
          <a:r>
            <a:rPr lang="cs-CZ" sz="2000" dirty="0">
              <a:latin typeface="Century" panose="02040604050505020304" pitchFamily="18" charset="0"/>
            </a:rPr>
            <a:t>Veřejná správa a samospráva </a:t>
          </a:r>
          <a:endParaRPr lang="en-US" sz="2000" dirty="0">
            <a:latin typeface="Century" panose="02040604050505020304" pitchFamily="18" charset="0"/>
          </a:endParaRPr>
        </a:p>
      </dgm:t>
    </dgm:pt>
    <dgm:pt modelId="{B4F8596E-F263-459F-AA54-AC77CAA888E9}" type="parTrans" cxnId="{E46235F0-FB75-44F7-9248-8625081E419C}">
      <dgm:prSet/>
      <dgm:spPr/>
      <dgm:t>
        <a:bodyPr/>
        <a:lstStyle/>
        <a:p>
          <a:endParaRPr lang="en-US"/>
        </a:p>
      </dgm:t>
    </dgm:pt>
    <dgm:pt modelId="{8F2DC458-8A43-47AD-B05F-EF1C8535AC80}" type="sibTrans" cxnId="{E46235F0-FB75-44F7-9248-8625081E419C}">
      <dgm:prSet/>
      <dgm:spPr/>
      <dgm:t>
        <a:bodyPr/>
        <a:lstStyle/>
        <a:p>
          <a:endParaRPr lang="en-US"/>
        </a:p>
      </dgm:t>
    </dgm:pt>
    <dgm:pt modelId="{5C153B40-5057-4725-97D8-1B06ED7FAD7B}">
      <dgm:prSet custT="1"/>
      <dgm:spPr/>
      <dgm:t>
        <a:bodyPr/>
        <a:lstStyle/>
        <a:p>
          <a:r>
            <a:rPr lang="cs-CZ" sz="2000" dirty="0">
              <a:latin typeface="Century" panose="02040604050505020304" pitchFamily="18" charset="0"/>
            </a:rPr>
            <a:t>Soukromý sektor</a:t>
          </a:r>
          <a:endParaRPr lang="en-US" sz="2000" dirty="0">
            <a:latin typeface="Century" panose="02040604050505020304" pitchFamily="18" charset="0"/>
          </a:endParaRPr>
        </a:p>
      </dgm:t>
    </dgm:pt>
    <dgm:pt modelId="{EE4E9CC3-85E2-4416-A787-3C825B765652}" type="parTrans" cxnId="{6C9DA9B3-5C22-47B6-99A9-288CCB73DB21}">
      <dgm:prSet/>
      <dgm:spPr/>
      <dgm:t>
        <a:bodyPr/>
        <a:lstStyle/>
        <a:p>
          <a:endParaRPr lang="en-US"/>
        </a:p>
      </dgm:t>
    </dgm:pt>
    <dgm:pt modelId="{C1A641AA-A32D-4C90-8580-B81D696D8677}" type="sibTrans" cxnId="{6C9DA9B3-5C22-47B6-99A9-288CCB73DB21}">
      <dgm:prSet/>
      <dgm:spPr/>
      <dgm:t>
        <a:bodyPr/>
        <a:lstStyle/>
        <a:p>
          <a:endParaRPr lang="en-US"/>
        </a:p>
      </dgm:t>
    </dgm:pt>
    <dgm:pt modelId="{2110D116-E68D-423D-AE2B-5D99F89E143E}">
      <dgm:prSet custT="1"/>
      <dgm:spPr/>
      <dgm:t>
        <a:bodyPr/>
        <a:lstStyle/>
        <a:p>
          <a:r>
            <a:rPr lang="cs-CZ" sz="2000" dirty="0">
              <a:latin typeface="Century" panose="02040604050505020304" pitchFamily="18" charset="0"/>
            </a:rPr>
            <a:t>Výzkumné a vzdělávací instituce</a:t>
          </a:r>
          <a:endParaRPr lang="en-US" sz="2000" dirty="0">
            <a:latin typeface="Century" panose="02040604050505020304" pitchFamily="18" charset="0"/>
          </a:endParaRPr>
        </a:p>
      </dgm:t>
    </dgm:pt>
    <dgm:pt modelId="{9F350381-34D0-4933-BFDA-A5D7285A7E5B}" type="parTrans" cxnId="{856D9023-314D-4B2E-8575-73CBC8B28359}">
      <dgm:prSet/>
      <dgm:spPr/>
      <dgm:t>
        <a:bodyPr/>
        <a:lstStyle/>
        <a:p>
          <a:endParaRPr lang="en-US"/>
        </a:p>
      </dgm:t>
    </dgm:pt>
    <dgm:pt modelId="{1AE7F433-B1F2-478F-AD4A-2BBEA133DCCD}" type="sibTrans" cxnId="{856D9023-314D-4B2E-8575-73CBC8B28359}">
      <dgm:prSet/>
      <dgm:spPr/>
      <dgm:t>
        <a:bodyPr/>
        <a:lstStyle/>
        <a:p>
          <a:endParaRPr lang="en-US"/>
        </a:p>
      </dgm:t>
    </dgm:pt>
    <dgm:pt modelId="{585FB4F1-F773-42D5-B086-97755D88E6C5}">
      <dgm:prSet custT="1"/>
      <dgm:spPr/>
      <dgm:t>
        <a:bodyPr/>
        <a:lstStyle/>
        <a:p>
          <a:r>
            <a:rPr lang="cs-CZ" sz="2000" dirty="0">
              <a:latin typeface="Century" panose="02040604050505020304" pitchFamily="18" charset="0"/>
            </a:rPr>
            <a:t>Možnost studovat jednooborově i dvouoborově (major a minor)</a:t>
          </a:r>
          <a:endParaRPr lang="en-US" sz="2000" dirty="0">
            <a:latin typeface="Century" panose="02040604050505020304" pitchFamily="18" charset="0"/>
          </a:endParaRPr>
        </a:p>
      </dgm:t>
    </dgm:pt>
    <dgm:pt modelId="{BF5B0741-85D6-45F9-A297-294FDD561EBC}" type="parTrans" cxnId="{2DD22E5F-0E05-4BE4-A4A1-D8F49B85BE2E}">
      <dgm:prSet/>
      <dgm:spPr/>
      <dgm:t>
        <a:bodyPr/>
        <a:lstStyle/>
        <a:p>
          <a:endParaRPr lang="cs-CZ"/>
        </a:p>
      </dgm:t>
    </dgm:pt>
    <dgm:pt modelId="{8FC26A58-E110-4A51-8610-62D9079EED5E}" type="sibTrans" cxnId="{2DD22E5F-0E05-4BE4-A4A1-D8F49B85BE2E}">
      <dgm:prSet/>
      <dgm:spPr/>
      <dgm:t>
        <a:bodyPr/>
        <a:lstStyle/>
        <a:p>
          <a:endParaRPr lang="cs-CZ"/>
        </a:p>
      </dgm:t>
    </dgm:pt>
    <dgm:pt modelId="{C25446A5-88D6-4EB4-9E76-FCDBF55CBA5E}">
      <dgm:prSet custT="1"/>
      <dgm:spPr/>
      <dgm:t>
        <a:bodyPr/>
        <a:lstStyle/>
        <a:p>
          <a:r>
            <a:rPr lang="cs-CZ" sz="2000" dirty="0">
              <a:latin typeface="Century" panose="02040604050505020304" pitchFamily="18" charset="0"/>
            </a:rPr>
            <a:t>Bez přijímaček (SOČ)</a:t>
          </a:r>
          <a:endParaRPr lang="en-US" sz="2000" dirty="0">
            <a:latin typeface="Century" panose="02040604050505020304" pitchFamily="18" charset="0"/>
          </a:endParaRPr>
        </a:p>
      </dgm:t>
    </dgm:pt>
    <dgm:pt modelId="{6B1DE27B-555D-4583-BE98-587EF0B5910B}" type="parTrans" cxnId="{B93DC739-6437-4F7E-928E-3622C870C5EB}">
      <dgm:prSet/>
      <dgm:spPr/>
      <dgm:t>
        <a:bodyPr/>
        <a:lstStyle/>
        <a:p>
          <a:endParaRPr lang="cs-CZ"/>
        </a:p>
      </dgm:t>
    </dgm:pt>
    <dgm:pt modelId="{6CFC4240-AD6A-4E2F-9874-98C202A934D3}" type="sibTrans" cxnId="{B93DC739-6437-4F7E-928E-3622C870C5EB}">
      <dgm:prSet/>
      <dgm:spPr/>
      <dgm:t>
        <a:bodyPr/>
        <a:lstStyle/>
        <a:p>
          <a:endParaRPr lang="cs-CZ"/>
        </a:p>
      </dgm:t>
    </dgm:pt>
    <dgm:pt modelId="{399737B2-FFDA-420C-8A63-9A921ED795F3}">
      <dgm:prSet custT="1"/>
      <dgm:spPr/>
      <dgm:t>
        <a:bodyPr/>
        <a:lstStyle/>
        <a:p>
          <a:r>
            <a:rPr lang="cs-CZ" sz="2000" dirty="0">
              <a:latin typeface="Century" panose="02040604050505020304" pitchFamily="18" charset="0"/>
            </a:rPr>
            <a:t>Neziskový sektor</a:t>
          </a:r>
          <a:endParaRPr lang="en-US" sz="2000" dirty="0">
            <a:latin typeface="Century" panose="02040604050505020304" pitchFamily="18" charset="0"/>
          </a:endParaRPr>
        </a:p>
      </dgm:t>
    </dgm:pt>
    <dgm:pt modelId="{45A1A9BE-4E27-44A0-8059-DF7293F28BD2}" type="parTrans" cxnId="{BE6378AF-69A4-4DFA-8AA0-663DB918D572}">
      <dgm:prSet/>
      <dgm:spPr/>
      <dgm:t>
        <a:bodyPr/>
        <a:lstStyle/>
        <a:p>
          <a:endParaRPr lang="cs-CZ"/>
        </a:p>
      </dgm:t>
    </dgm:pt>
    <dgm:pt modelId="{A6193BB3-0AD0-4E6F-994C-EABE7E0C23F4}" type="sibTrans" cxnId="{BE6378AF-69A4-4DFA-8AA0-663DB918D572}">
      <dgm:prSet/>
      <dgm:spPr/>
      <dgm:t>
        <a:bodyPr/>
        <a:lstStyle/>
        <a:p>
          <a:endParaRPr lang="cs-CZ"/>
        </a:p>
      </dgm:t>
    </dgm:pt>
    <dgm:pt modelId="{E7708DD3-0CE3-488F-A825-5A6FE4FFBB4A}" type="pres">
      <dgm:prSet presAssocID="{622651F3-B281-4516-A82B-94676535DD28}" presName="linear" presStyleCnt="0">
        <dgm:presLayoutVars>
          <dgm:animLvl val="lvl"/>
          <dgm:resizeHandles val="exact"/>
        </dgm:presLayoutVars>
      </dgm:prSet>
      <dgm:spPr/>
    </dgm:pt>
    <dgm:pt modelId="{BABF84F1-492B-4B02-8A97-4EE331A33F98}" type="pres">
      <dgm:prSet presAssocID="{CF14C662-6F82-49C9-9EFC-7298A8D925B3}" presName="parentText" presStyleLbl="node1" presStyleIdx="0" presStyleCnt="3">
        <dgm:presLayoutVars>
          <dgm:chMax val="0"/>
          <dgm:bulletEnabled val="1"/>
        </dgm:presLayoutVars>
      </dgm:prSet>
      <dgm:spPr/>
    </dgm:pt>
    <dgm:pt modelId="{75B31AEF-93F7-403B-97E6-74EEA44703AC}" type="pres">
      <dgm:prSet presAssocID="{CF14C662-6F82-49C9-9EFC-7298A8D925B3}" presName="childText" presStyleLbl="revTx" presStyleIdx="0" presStyleCnt="3">
        <dgm:presLayoutVars>
          <dgm:bulletEnabled val="1"/>
        </dgm:presLayoutVars>
      </dgm:prSet>
      <dgm:spPr/>
    </dgm:pt>
    <dgm:pt modelId="{F2C45251-748A-455E-8650-71DD0161B2C0}" type="pres">
      <dgm:prSet presAssocID="{C56CB29F-A344-49A9-9419-FB846A76662C}" presName="parentText" presStyleLbl="node1" presStyleIdx="1" presStyleCnt="3">
        <dgm:presLayoutVars>
          <dgm:chMax val="0"/>
          <dgm:bulletEnabled val="1"/>
        </dgm:presLayoutVars>
      </dgm:prSet>
      <dgm:spPr/>
    </dgm:pt>
    <dgm:pt modelId="{43E5181F-4451-422D-9F61-017E52AC5197}" type="pres">
      <dgm:prSet presAssocID="{C56CB29F-A344-49A9-9419-FB846A76662C}" presName="childText" presStyleLbl="revTx" presStyleIdx="1" presStyleCnt="3">
        <dgm:presLayoutVars>
          <dgm:bulletEnabled val="1"/>
        </dgm:presLayoutVars>
      </dgm:prSet>
      <dgm:spPr/>
    </dgm:pt>
    <dgm:pt modelId="{3579344B-4BA8-4EF7-9116-02A5DC5166B4}" type="pres">
      <dgm:prSet presAssocID="{5F99DE79-2169-4D37-9369-B8B0BB30479D}" presName="parentText" presStyleLbl="node1" presStyleIdx="2" presStyleCnt="3">
        <dgm:presLayoutVars>
          <dgm:chMax val="0"/>
          <dgm:bulletEnabled val="1"/>
        </dgm:presLayoutVars>
      </dgm:prSet>
      <dgm:spPr/>
    </dgm:pt>
    <dgm:pt modelId="{B129B2C5-3535-4A0E-A755-BE731FB470AE}" type="pres">
      <dgm:prSet presAssocID="{5F99DE79-2169-4D37-9369-B8B0BB30479D}" presName="childText" presStyleLbl="revTx" presStyleIdx="2" presStyleCnt="3">
        <dgm:presLayoutVars>
          <dgm:bulletEnabled val="1"/>
        </dgm:presLayoutVars>
      </dgm:prSet>
      <dgm:spPr/>
    </dgm:pt>
  </dgm:ptLst>
  <dgm:cxnLst>
    <dgm:cxn modelId="{7FB09305-0D84-4C54-8A80-3ED89FC55793}" type="presOf" srcId="{DE11A42D-A997-4DC3-9BC2-014B0DF9A641}" destId="{B129B2C5-3535-4A0E-A755-BE731FB470AE}" srcOrd="0" destOrd="0" presId="urn:microsoft.com/office/officeart/2005/8/layout/vList2"/>
    <dgm:cxn modelId="{0199360D-0882-4AB0-B71B-3A978978F20A}" type="presOf" srcId="{622651F3-B281-4516-A82B-94676535DD28}" destId="{E7708DD3-0CE3-488F-A825-5A6FE4FFBB4A}" srcOrd="0" destOrd="0" presId="urn:microsoft.com/office/officeart/2005/8/layout/vList2"/>
    <dgm:cxn modelId="{968FEC10-BEF6-4D82-85AD-96AD5DA8AA54}" type="presOf" srcId="{585FB4F1-F773-42D5-B086-97755D88E6C5}" destId="{75B31AEF-93F7-403B-97E6-74EEA44703AC}" srcOrd="0" destOrd="1" presId="urn:microsoft.com/office/officeart/2005/8/layout/vList2"/>
    <dgm:cxn modelId="{CF1E0E12-9819-416B-BDF7-83EED97CCCB7}" type="presOf" srcId="{C56CB29F-A344-49A9-9419-FB846A76662C}" destId="{F2C45251-748A-455E-8650-71DD0161B2C0}" srcOrd="0" destOrd="0" presId="urn:microsoft.com/office/officeart/2005/8/layout/vList2"/>
    <dgm:cxn modelId="{856D9023-314D-4B2E-8575-73CBC8B28359}" srcId="{5F99DE79-2169-4D37-9369-B8B0BB30479D}" destId="{2110D116-E68D-423D-AE2B-5D99F89E143E}" srcOrd="3" destOrd="0" parTransId="{9F350381-34D0-4933-BFDA-A5D7285A7E5B}" sibTransId="{1AE7F433-B1F2-478F-AD4A-2BBEA133DCCD}"/>
    <dgm:cxn modelId="{DB2C152A-E53D-46B4-81F2-39DD5479C304}" srcId="{CF14C662-6F82-49C9-9EFC-7298A8D925B3}" destId="{AF5EB2AC-F24E-4AC0-9BD8-DC3C63CD76DA}" srcOrd="3" destOrd="0" parTransId="{E2F6EF45-1CC6-4CD4-B74A-BE5BEB8AF135}" sibTransId="{A3C42088-5474-484B-9B77-CD4FD64FD761}"/>
    <dgm:cxn modelId="{B93DC739-6437-4F7E-928E-3622C870C5EB}" srcId="{C56CB29F-A344-49A9-9419-FB846A76662C}" destId="{C25446A5-88D6-4EB4-9E76-FCDBF55CBA5E}" srcOrd="2" destOrd="0" parTransId="{6B1DE27B-555D-4583-BE98-587EF0B5910B}" sibTransId="{6CFC4240-AD6A-4E2F-9874-98C202A934D3}"/>
    <dgm:cxn modelId="{EC80343D-95C4-43E2-A4BD-3EE446FD4EEA}" type="presOf" srcId="{3C3384E6-1A85-443E-895C-7256F5B645D0}" destId="{43E5181F-4451-422D-9F61-017E52AC5197}" srcOrd="0" destOrd="0" presId="urn:microsoft.com/office/officeart/2005/8/layout/vList2"/>
    <dgm:cxn modelId="{2DD22E5F-0E05-4BE4-A4A1-D8F49B85BE2E}" srcId="{CF14C662-6F82-49C9-9EFC-7298A8D925B3}" destId="{585FB4F1-F773-42D5-B086-97755D88E6C5}" srcOrd="1" destOrd="0" parTransId="{BF5B0741-85D6-45F9-A297-294FDD561EBC}" sibTransId="{8FC26A58-E110-4A51-8610-62D9079EED5E}"/>
    <dgm:cxn modelId="{054FA560-050D-4632-8A83-A9E713F0A23E}" type="presOf" srcId="{399737B2-FFDA-420C-8A63-9A921ED795F3}" destId="{B129B2C5-3535-4A0E-A755-BE731FB470AE}" srcOrd="0" destOrd="2" presId="urn:microsoft.com/office/officeart/2005/8/layout/vList2"/>
    <dgm:cxn modelId="{08AEB460-6D62-45FD-B1C2-F67E696BB07A}" type="presOf" srcId="{2110D116-E68D-423D-AE2B-5D99F89E143E}" destId="{B129B2C5-3535-4A0E-A755-BE731FB470AE}" srcOrd="0" destOrd="3" presId="urn:microsoft.com/office/officeart/2005/8/layout/vList2"/>
    <dgm:cxn modelId="{09F93E61-4230-455C-8C4F-B625634905F8}" srcId="{C56CB29F-A344-49A9-9419-FB846A76662C}" destId="{3C3384E6-1A85-443E-895C-7256F5B645D0}" srcOrd="0" destOrd="0" parTransId="{961B26D7-964F-40C8-8594-BC979A6EDC57}" sibTransId="{04A2C853-B5F0-42F0-BC2C-D8359E9F740D}"/>
    <dgm:cxn modelId="{C425354D-AB75-453C-AD07-E78C31CB4E47}" srcId="{CF14C662-6F82-49C9-9EFC-7298A8D925B3}" destId="{A614CC65-FD85-421D-9D94-BE93A5BA2EDD}" srcOrd="2" destOrd="0" parTransId="{BE520570-8658-43A4-82B2-4B2C240E8D79}" sibTransId="{9DD9DD8F-0DFB-4182-BFCC-3E7F4846D0D0}"/>
    <dgm:cxn modelId="{259D0E4F-80F7-478D-96DD-72FCE249A6A8}" type="presOf" srcId="{5F99DE79-2169-4D37-9369-B8B0BB30479D}" destId="{3579344B-4BA8-4EF7-9116-02A5DC5166B4}" srcOrd="0" destOrd="0" presId="urn:microsoft.com/office/officeart/2005/8/layout/vList2"/>
    <dgm:cxn modelId="{B6539173-A08E-4BBB-9580-F20A971EC6CC}" type="presOf" srcId="{1447F908-1D8D-424E-98F1-5FE0978907FE}" destId="{75B31AEF-93F7-403B-97E6-74EEA44703AC}" srcOrd="0" destOrd="4" presId="urn:microsoft.com/office/officeart/2005/8/layout/vList2"/>
    <dgm:cxn modelId="{60297177-481F-4C93-A6A0-F6189B99492B}" srcId="{622651F3-B281-4516-A82B-94676535DD28}" destId="{CF14C662-6F82-49C9-9EFC-7298A8D925B3}" srcOrd="0" destOrd="0" parTransId="{F030FA94-6C47-4A20-A1E2-6D3ECFB2A289}" sibTransId="{703885A1-131B-41D4-B500-548467D86D07}"/>
    <dgm:cxn modelId="{5C698478-B749-4275-9FC7-8DF81FD82689}" srcId="{CF14C662-6F82-49C9-9EFC-7298A8D925B3}" destId="{87C202AB-71C6-445B-983A-5D33B6CD05CE}" srcOrd="0" destOrd="0" parTransId="{CDC52803-A04E-450B-BBD1-8DC0E66B9F2E}" sibTransId="{490DBBB2-CD6A-4875-A149-367011868B04}"/>
    <dgm:cxn modelId="{C951CB84-4CB5-4E62-A4B1-12701F9FBD9F}" type="presOf" srcId="{792C1482-D1E4-4EA3-8E4C-F116619EAD31}" destId="{43E5181F-4451-422D-9F61-017E52AC5197}" srcOrd="0" destOrd="1" presId="urn:microsoft.com/office/officeart/2005/8/layout/vList2"/>
    <dgm:cxn modelId="{A8CD138D-3B4E-4FBA-8971-6A7A0947E807}" type="presOf" srcId="{C25446A5-88D6-4EB4-9E76-FCDBF55CBA5E}" destId="{43E5181F-4451-422D-9F61-017E52AC5197}" srcOrd="0" destOrd="2" presId="urn:microsoft.com/office/officeart/2005/8/layout/vList2"/>
    <dgm:cxn modelId="{63325199-79A0-4C98-8269-5D96A26C4FDF}" srcId="{CF14C662-6F82-49C9-9EFC-7298A8D925B3}" destId="{1447F908-1D8D-424E-98F1-5FE0978907FE}" srcOrd="4" destOrd="0" parTransId="{DC9B7715-82D3-4B36-9080-9A5DA6E5CE68}" sibTransId="{9065DBCE-44ED-401F-BD67-EAAB382168C6}"/>
    <dgm:cxn modelId="{45F8619A-A030-4C8A-916E-CEEF80D342FF}" type="presOf" srcId="{A614CC65-FD85-421D-9D94-BE93A5BA2EDD}" destId="{75B31AEF-93F7-403B-97E6-74EEA44703AC}" srcOrd="0" destOrd="2" presId="urn:microsoft.com/office/officeart/2005/8/layout/vList2"/>
    <dgm:cxn modelId="{BE6378AF-69A4-4DFA-8AA0-663DB918D572}" srcId="{5F99DE79-2169-4D37-9369-B8B0BB30479D}" destId="{399737B2-FFDA-420C-8A63-9A921ED795F3}" srcOrd="2" destOrd="0" parTransId="{45A1A9BE-4E27-44A0-8059-DF7293F28BD2}" sibTransId="{A6193BB3-0AD0-4E6F-994C-EABE7E0C23F4}"/>
    <dgm:cxn modelId="{6C9DA9B3-5C22-47B6-99A9-288CCB73DB21}" srcId="{5F99DE79-2169-4D37-9369-B8B0BB30479D}" destId="{5C153B40-5057-4725-97D8-1B06ED7FAD7B}" srcOrd="1" destOrd="0" parTransId="{EE4E9CC3-85E2-4416-A787-3C825B765652}" sibTransId="{C1A641AA-A32D-4C90-8580-B81D696D8677}"/>
    <dgm:cxn modelId="{F5240CB6-E65E-41D4-A2F4-7389703873FB}" type="presOf" srcId="{AF5EB2AC-F24E-4AC0-9BD8-DC3C63CD76DA}" destId="{75B31AEF-93F7-403B-97E6-74EEA44703AC}" srcOrd="0" destOrd="3" presId="urn:microsoft.com/office/officeart/2005/8/layout/vList2"/>
    <dgm:cxn modelId="{C150C0B6-C043-48DB-A2D1-324E3AF87078}" srcId="{C56CB29F-A344-49A9-9419-FB846A76662C}" destId="{792C1482-D1E4-4EA3-8E4C-F116619EAD31}" srcOrd="1" destOrd="0" parTransId="{CA621C71-55EF-4F23-A377-856DF44B17EC}" sibTransId="{28ECB015-552C-4298-BB5A-C39C429DC95E}"/>
    <dgm:cxn modelId="{D099AADB-D99C-463E-9F03-462B52714526}" type="presOf" srcId="{CF14C662-6F82-49C9-9EFC-7298A8D925B3}" destId="{BABF84F1-492B-4B02-8A97-4EE331A33F98}" srcOrd="0" destOrd="0" presId="urn:microsoft.com/office/officeart/2005/8/layout/vList2"/>
    <dgm:cxn modelId="{3351FFE5-5DAA-49E1-B32B-5AB811ABA8D2}" type="presOf" srcId="{5C153B40-5057-4725-97D8-1B06ED7FAD7B}" destId="{B129B2C5-3535-4A0E-A755-BE731FB470AE}" srcOrd="0" destOrd="1" presId="urn:microsoft.com/office/officeart/2005/8/layout/vList2"/>
    <dgm:cxn modelId="{27C3F6EB-3B7E-4EDA-9AB5-00A2C4172638}" srcId="{622651F3-B281-4516-A82B-94676535DD28}" destId="{C56CB29F-A344-49A9-9419-FB846A76662C}" srcOrd="1" destOrd="0" parTransId="{E3DF140B-4559-4DB7-AD78-A533922D0712}" sibTransId="{862D6022-3C7A-42BA-9EEE-80FE906C45D8}"/>
    <dgm:cxn modelId="{E46235F0-FB75-44F7-9248-8625081E419C}" srcId="{5F99DE79-2169-4D37-9369-B8B0BB30479D}" destId="{DE11A42D-A997-4DC3-9BC2-014B0DF9A641}" srcOrd="0" destOrd="0" parTransId="{B4F8596E-F263-459F-AA54-AC77CAA888E9}" sibTransId="{8F2DC458-8A43-47AD-B05F-EF1C8535AC80}"/>
    <dgm:cxn modelId="{0F9C18FB-C3E4-4B6A-A6E2-341860E7E7A4}" srcId="{622651F3-B281-4516-A82B-94676535DD28}" destId="{5F99DE79-2169-4D37-9369-B8B0BB30479D}" srcOrd="2" destOrd="0" parTransId="{B3376AED-6431-477B-8E7C-676C797E9FEC}" sibTransId="{AF8D2AA1-CA74-4A5E-A349-203034455595}"/>
    <dgm:cxn modelId="{F7ABB3FC-A8F8-46C5-8E37-AAD035ECF1F4}" type="presOf" srcId="{87C202AB-71C6-445B-983A-5D33B6CD05CE}" destId="{75B31AEF-93F7-403B-97E6-74EEA44703AC}" srcOrd="0" destOrd="0" presId="urn:microsoft.com/office/officeart/2005/8/layout/vList2"/>
    <dgm:cxn modelId="{734EC599-7215-4508-8E9D-1804B517896E}" type="presParOf" srcId="{E7708DD3-0CE3-488F-A825-5A6FE4FFBB4A}" destId="{BABF84F1-492B-4B02-8A97-4EE331A33F98}" srcOrd="0" destOrd="0" presId="urn:microsoft.com/office/officeart/2005/8/layout/vList2"/>
    <dgm:cxn modelId="{5EDA4FF0-DFBD-4B7F-9615-E98F1005BC8A}" type="presParOf" srcId="{E7708DD3-0CE3-488F-A825-5A6FE4FFBB4A}" destId="{75B31AEF-93F7-403B-97E6-74EEA44703AC}" srcOrd="1" destOrd="0" presId="urn:microsoft.com/office/officeart/2005/8/layout/vList2"/>
    <dgm:cxn modelId="{7DCB54B4-B7B4-4742-B732-801FC3938E96}" type="presParOf" srcId="{E7708DD3-0CE3-488F-A825-5A6FE4FFBB4A}" destId="{F2C45251-748A-455E-8650-71DD0161B2C0}" srcOrd="2" destOrd="0" presId="urn:microsoft.com/office/officeart/2005/8/layout/vList2"/>
    <dgm:cxn modelId="{FCF3ECD6-BE7A-47EA-A2A7-FA99E4CCF401}" type="presParOf" srcId="{E7708DD3-0CE3-488F-A825-5A6FE4FFBB4A}" destId="{43E5181F-4451-422D-9F61-017E52AC5197}" srcOrd="3" destOrd="0" presId="urn:microsoft.com/office/officeart/2005/8/layout/vList2"/>
    <dgm:cxn modelId="{056A9D0C-EAEE-4DFC-9E9D-685634AA71BF}" type="presParOf" srcId="{E7708DD3-0CE3-488F-A825-5A6FE4FFBB4A}" destId="{3579344B-4BA8-4EF7-9116-02A5DC5166B4}" srcOrd="4" destOrd="0" presId="urn:microsoft.com/office/officeart/2005/8/layout/vList2"/>
    <dgm:cxn modelId="{8AD2B7E7-E2BF-4AD6-9768-2556FAA72EB7}" type="presParOf" srcId="{E7708DD3-0CE3-488F-A825-5A6FE4FFBB4A}" destId="{B129B2C5-3535-4A0E-A755-BE731FB470A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51D06B-3FDF-4AC1-97DD-87F3D192C14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F3E99A2-9CA9-442E-907B-0F27D8ECF398}">
      <dgm:prSet/>
      <dgm:spPr/>
      <dgm:t>
        <a:bodyPr/>
        <a:lstStyle/>
        <a:p>
          <a:r>
            <a:rPr lang="cs-CZ" dirty="0">
              <a:latin typeface="Century" panose="02040604050505020304" pitchFamily="18" charset="0"/>
            </a:rPr>
            <a:t>Veřejná politika</a:t>
          </a:r>
          <a:endParaRPr lang="en-US" dirty="0">
            <a:latin typeface="Century" panose="02040604050505020304" pitchFamily="18" charset="0"/>
          </a:endParaRPr>
        </a:p>
      </dgm:t>
    </dgm:pt>
    <dgm:pt modelId="{07CF4786-C230-4ED9-BFE0-4981F92100F7}" type="parTrans" cxnId="{E88964B7-29CE-45F4-8B5F-B71E8E251F89}">
      <dgm:prSet/>
      <dgm:spPr/>
      <dgm:t>
        <a:bodyPr/>
        <a:lstStyle/>
        <a:p>
          <a:endParaRPr lang="en-US"/>
        </a:p>
      </dgm:t>
    </dgm:pt>
    <dgm:pt modelId="{33F89758-1FB6-4DA6-BC02-48606324F147}" type="sibTrans" cxnId="{E88964B7-29CE-45F4-8B5F-B71E8E251F89}">
      <dgm:prSet/>
      <dgm:spPr/>
      <dgm:t>
        <a:bodyPr/>
        <a:lstStyle/>
        <a:p>
          <a:endParaRPr lang="en-US"/>
        </a:p>
      </dgm:t>
    </dgm:pt>
    <dgm:pt modelId="{1D825E6C-571B-42C8-A40F-D0DB2BE93E24}">
      <dgm:prSet/>
      <dgm:spPr>
        <a:solidFill>
          <a:schemeClr val="bg2">
            <a:lumMod val="75000"/>
          </a:schemeClr>
        </a:solidFill>
      </dgm:spPr>
      <dgm:t>
        <a:bodyPr/>
        <a:lstStyle/>
        <a:p>
          <a:r>
            <a:rPr lang="cs-CZ" dirty="0">
              <a:latin typeface="Century" panose="02040604050505020304" pitchFamily="18" charset="0"/>
            </a:rPr>
            <a:t>Sociální politika</a:t>
          </a:r>
          <a:endParaRPr lang="en-US" dirty="0">
            <a:latin typeface="Century" panose="02040604050505020304" pitchFamily="18" charset="0"/>
          </a:endParaRPr>
        </a:p>
      </dgm:t>
    </dgm:pt>
    <dgm:pt modelId="{24DF95F4-FA7C-46A3-90D6-E16B612C1101}" type="parTrans" cxnId="{B28FDA2E-130C-40A7-871C-F8964A89A3B2}">
      <dgm:prSet/>
      <dgm:spPr/>
      <dgm:t>
        <a:bodyPr/>
        <a:lstStyle/>
        <a:p>
          <a:endParaRPr lang="en-US"/>
        </a:p>
      </dgm:t>
    </dgm:pt>
    <dgm:pt modelId="{7D8C4BFC-A480-4CF1-9E0A-4E0E1017F8D6}" type="sibTrans" cxnId="{B28FDA2E-130C-40A7-871C-F8964A89A3B2}">
      <dgm:prSet/>
      <dgm:spPr/>
      <dgm:t>
        <a:bodyPr/>
        <a:lstStyle/>
        <a:p>
          <a:endParaRPr lang="en-US"/>
        </a:p>
      </dgm:t>
    </dgm:pt>
    <dgm:pt modelId="{1627E906-17B4-4CEE-8880-DFAF83B3B5A8}">
      <dgm:prSet/>
      <dgm:spPr>
        <a:solidFill>
          <a:srgbClr val="00B050"/>
        </a:solidFill>
      </dgm:spPr>
      <dgm:t>
        <a:bodyPr/>
        <a:lstStyle/>
        <a:p>
          <a:r>
            <a:rPr lang="cs-CZ" dirty="0">
              <a:latin typeface="Century" panose="02040604050505020304" pitchFamily="18" charset="0"/>
            </a:rPr>
            <a:t>Vzdělávací politika a rozvoj lidských zdrojů</a:t>
          </a:r>
          <a:endParaRPr lang="en-US" dirty="0">
            <a:latin typeface="Century" panose="02040604050505020304" pitchFamily="18" charset="0"/>
          </a:endParaRPr>
        </a:p>
      </dgm:t>
    </dgm:pt>
    <dgm:pt modelId="{E170CD35-B557-4EE1-8E2B-64EC99B31393}" type="parTrans" cxnId="{2A0630EF-4167-4D40-A123-7E0DDF328995}">
      <dgm:prSet/>
      <dgm:spPr/>
      <dgm:t>
        <a:bodyPr/>
        <a:lstStyle/>
        <a:p>
          <a:endParaRPr lang="en-US"/>
        </a:p>
      </dgm:t>
    </dgm:pt>
    <dgm:pt modelId="{0B4FE4A0-A040-4575-9704-63F07220E360}" type="sibTrans" cxnId="{2A0630EF-4167-4D40-A123-7E0DDF328995}">
      <dgm:prSet/>
      <dgm:spPr/>
      <dgm:t>
        <a:bodyPr/>
        <a:lstStyle/>
        <a:p>
          <a:endParaRPr lang="en-US"/>
        </a:p>
      </dgm:t>
    </dgm:pt>
    <dgm:pt modelId="{90C9BFA2-3C1F-4D83-BFC8-73795191D3AE}">
      <dgm:prSet/>
      <dgm:spPr>
        <a:solidFill>
          <a:srgbClr val="00B0F0"/>
        </a:solidFill>
      </dgm:spPr>
      <dgm:t>
        <a:bodyPr/>
        <a:lstStyle/>
        <a:p>
          <a:r>
            <a:rPr lang="cs-CZ" dirty="0">
              <a:latin typeface="Century" panose="02040604050505020304" pitchFamily="18" charset="0"/>
            </a:rPr>
            <a:t>Základy práva, pracovní i sociální právo</a:t>
          </a:r>
          <a:endParaRPr lang="en-US" dirty="0">
            <a:latin typeface="Century" panose="02040604050505020304" pitchFamily="18" charset="0"/>
          </a:endParaRPr>
        </a:p>
      </dgm:t>
    </dgm:pt>
    <dgm:pt modelId="{68F98986-99EB-4937-8F76-7A9AC1DE9ABC}" type="parTrans" cxnId="{A174CD84-852F-4F21-A4FD-3ACC5599D56C}">
      <dgm:prSet/>
      <dgm:spPr/>
      <dgm:t>
        <a:bodyPr/>
        <a:lstStyle/>
        <a:p>
          <a:endParaRPr lang="en-US"/>
        </a:p>
      </dgm:t>
    </dgm:pt>
    <dgm:pt modelId="{93A67743-552C-4D0D-9FBB-4821B91AC06F}" type="sibTrans" cxnId="{A174CD84-852F-4F21-A4FD-3ACC5599D56C}">
      <dgm:prSet/>
      <dgm:spPr/>
      <dgm:t>
        <a:bodyPr/>
        <a:lstStyle/>
        <a:p>
          <a:endParaRPr lang="en-US"/>
        </a:p>
      </dgm:t>
    </dgm:pt>
    <dgm:pt modelId="{88065762-703C-4CE0-9F9A-63FF861073F3}">
      <dgm:prSet/>
      <dgm:spPr/>
      <dgm:t>
        <a:bodyPr/>
        <a:lstStyle/>
        <a:p>
          <a:r>
            <a:rPr lang="cs-CZ" dirty="0">
              <a:latin typeface="Century" panose="02040604050505020304" pitchFamily="18" charset="0"/>
            </a:rPr>
            <a:t>Základy ekonomie a podniková ekonomie</a:t>
          </a:r>
          <a:endParaRPr lang="en-US" dirty="0">
            <a:latin typeface="Century" panose="02040604050505020304" pitchFamily="18" charset="0"/>
          </a:endParaRPr>
        </a:p>
      </dgm:t>
    </dgm:pt>
    <dgm:pt modelId="{E52D001D-554C-4D72-8DBB-A5D1973E460D}" type="parTrans" cxnId="{8122AE27-FA8B-45F3-A32C-81A644ACF00F}">
      <dgm:prSet/>
      <dgm:spPr/>
      <dgm:t>
        <a:bodyPr/>
        <a:lstStyle/>
        <a:p>
          <a:endParaRPr lang="en-US"/>
        </a:p>
      </dgm:t>
    </dgm:pt>
    <dgm:pt modelId="{D0E9C1AB-EF9C-47D3-BDE3-299C80F57D35}" type="sibTrans" cxnId="{8122AE27-FA8B-45F3-A32C-81A644ACF00F}">
      <dgm:prSet/>
      <dgm:spPr/>
      <dgm:t>
        <a:bodyPr/>
        <a:lstStyle/>
        <a:p>
          <a:endParaRPr lang="en-US"/>
        </a:p>
      </dgm:t>
    </dgm:pt>
    <dgm:pt modelId="{AC973101-DC6C-4605-A02B-48F4E2DD6366}">
      <dgm:prSet/>
      <dgm:spPr/>
      <dgm:t>
        <a:bodyPr/>
        <a:lstStyle/>
        <a:p>
          <a:r>
            <a:rPr lang="cs-CZ" dirty="0">
              <a:latin typeface="Century" panose="02040604050505020304" pitchFamily="18" charset="0"/>
            </a:rPr>
            <a:t>Sociální zabezpečení</a:t>
          </a:r>
          <a:endParaRPr lang="en-US" dirty="0">
            <a:latin typeface="Century" panose="02040604050505020304" pitchFamily="18" charset="0"/>
          </a:endParaRPr>
        </a:p>
      </dgm:t>
    </dgm:pt>
    <dgm:pt modelId="{8D21277D-96BA-45F4-99BA-62181F2190BD}" type="parTrans" cxnId="{F26709AA-C174-401A-B7C1-AA0DB9AB46A2}">
      <dgm:prSet/>
      <dgm:spPr/>
      <dgm:t>
        <a:bodyPr/>
        <a:lstStyle/>
        <a:p>
          <a:endParaRPr lang="en-US"/>
        </a:p>
      </dgm:t>
    </dgm:pt>
    <dgm:pt modelId="{BDBF289D-38A3-4C56-8777-A7218CD77939}" type="sibTrans" cxnId="{F26709AA-C174-401A-B7C1-AA0DB9AB46A2}">
      <dgm:prSet/>
      <dgm:spPr/>
      <dgm:t>
        <a:bodyPr/>
        <a:lstStyle/>
        <a:p>
          <a:endParaRPr lang="en-US"/>
        </a:p>
      </dgm:t>
    </dgm:pt>
    <dgm:pt modelId="{35FC948C-0F64-439B-8477-99B48418EBEB}">
      <dgm:prSet/>
      <dgm:spPr/>
      <dgm:t>
        <a:bodyPr/>
        <a:lstStyle/>
        <a:p>
          <a:r>
            <a:rPr lang="cs-CZ" dirty="0">
              <a:latin typeface="Century" panose="02040604050505020304" pitchFamily="18" charset="0"/>
            </a:rPr>
            <a:t>Politika a služby zaměstnanosti</a:t>
          </a:r>
          <a:endParaRPr lang="en-US" dirty="0">
            <a:latin typeface="Century" panose="02040604050505020304" pitchFamily="18" charset="0"/>
          </a:endParaRPr>
        </a:p>
      </dgm:t>
    </dgm:pt>
    <dgm:pt modelId="{FAC37BB4-378E-4172-A0DE-039BA28724F2}" type="parTrans" cxnId="{49A80F64-A9C1-4251-8A54-8C61668B6CE3}">
      <dgm:prSet/>
      <dgm:spPr/>
      <dgm:t>
        <a:bodyPr/>
        <a:lstStyle/>
        <a:p>
          <a:endParaRPr lang="cs-CZ"/>
        </a:p>
      </dgm:t>
    </dgm:pt>
    <dgm:pt modelId="{481CE066-E2E2-490C-A76E-C552E1C31F56}" type="sibTrans" cxnId="{49A80F64-A9C1-4251-8A54-8C61668B6CE3}">
      <dgm:prSet/>
      <dgm:spPr/>
      <dgm:t>
        <a:bodyPr/>
        <a:lstStyle/>
        <a:p>
          <a:endParaRPr lang="cs-CZ"/>
        </a:p>
      </dgm:t>
    </dgm:pt>
    <dgm:pt modelId="{32E81A8E-4111-4748-A4B0-ECB67073E8E8}" type="pres">
      <dgm:prSet presAssocID="{5851D06B-3FDF-4AC1-97DD-87F3D192C144}" presName="linear" presStyleCnt="0">
        <dgm:presLayoutVars>
          <dgm:animLvl val="lvl"/>
          <dgm:resizeHandles val="exact"/>
        </dgm:presLayoutVars>
      </dgm:prSet>
      <dgm:spPr/>
    </dgm:pt>
    <dgm:pt modelId="{728ECD85-9470-47E1-8564-AE2C2844514A}" type="pres">
      <dgm:prSet presAssocID="{EF3E99A2-9CA9-442E-907B-0F27D8ECF398}" presName="parentText" presStyleLbl="node1" presStyleIdx="0" presStyleCnt="7" custScaleY="110177">
        <dgm:presLayoutVars>
          <dgm:chMax val="0"/>
          <dgm:bulletEnabled val="1"/>
        </dgm:presLayoutVars>
      </dgm:prSet>
      <dgm:spPr/>
    </dgm:pt>
    <dgm:pt modelId="{6E3F3E5F-24B0-47F6-8185-18DF7D12409F}" type="pres">
      <dgm:prSet presAssocID="{33F89758-1FB6-4DA6-BC02-48606324F147}" presName="spacer" presStyleCnt="0"/>
      <dgm:spPr/>
    </dgm:pt>
    <dgm:pt modelId="{2F08F57D-79BC-4B42-8F06-B1395F764150}" type="pres">
      <dgm:prSet presAssocID="{1D825E6C-571B-42C8-A40F-D0DB2BE93E24}" presName="parentText" presStyleLbl="node1" presStyleIdx="1" presStyleCnt="7">
        <dgm:presLayoutVars>
          <dgm:chMax val="0"/>
          <dgm:bulletEnabled val="1"/>
        </dgm:presLayoutVars>
      </dgm:prSet>
      <dgm:spPr/>
    </dgm:pt>
    <dgm:pt modelId="{946D0AD0-E290-493B-AE66-5C9C700C8184}" type="pres">
      <dgm:prSet presAssocID="{7D8C4BFC-A480-4CF1-9E0A-4E0E1017F8D6}" presName="spacer" presStyleCnt="0"/>
      <dgm:spPr/>
    </dgm:pt>
    <dgm:pt modelId="{7ED92273-1DD0-472C-A1EE-96A61B08564A}" type="pres">
      <dgm:prSet presAssocID="{1627E906-17B4-4CEE-8880-DFAF83B3B5A8}" presName="parentText" presStyleLbl="node1" presStyleIdx="2" presStyleCnt="7">
        <dgm:presLayoutVars>
          <dgm:chMax val="0"/>
          <dgm:bulletEnabled val="1"/>
        </dgm:presLayoutVars>
      </dgm:prSet>
      <dgm:spPr/>
    </dgm:pt>
    <dgm:pt modelId="{755F537E-6C10-4E48-8EA1-E1E71A13BCC2}" type="pres">
      <dgm:prSet presAssocID="{0B4FE4A0-A040-4575-9704-63F07220E360}" presName="spacer" presStyleCnt="0"/>
      <dgm:spPr/>
    </dgm:pt>
    <dgm:pt modelId="{ADC6AA4C-E318-4115-B54B-64A290D6250C}" type="pres">
      <dgm:prSet presAssocID="{90C9BFA2-3C1F-4D83-BFC8-73795191D3AE}" presName="parentText" presStyleLbl="node1" presStyleIdx="3" presStyleCnt="7">
        <dgm:presLayoutVars>
          <dgm:chMax val="0"/>
          <dgm:bulletEnabled val="1"/>
        </dgm:presLayoutVars>
      </dgm:prSet>
      <dgm:spPr/>
    </dgm:pt>
    <dgm:pt modelId="{482ABC27-1D29-4C04-B8BA-AC8478E2ED32}" type="pres">
      <dgm:prSet presAssocID="{93A67743-552C-4D0D-9FBB-4821B91AC06F}" presName="spacer" presStyleCnt="0"/>
      <dgm:spPr/>
    </dgm:pt>
    <dgm:pt modelId="{1BB6F12C-70AD-4ABF-9989-47493752D0FC}" type="pres">
      <dgm:prSet presAssocID="{88065762-703C-4CE0-9F9A-63FF861073F3}" presName="parentText" presStyleLbl="node1" presStyleIdx="4" presStyleCnt="7">
        <dgm:presLayoutVars>
          <dgm:chMax val="0"/>
          <dgm:bulletEnabled val="1"/>
        </dgm:presLayoutVars>
      </dgm:prSet>
      <dgm:spPr/>
    </dgm:pt>
    <dgm:pt modelId="{B4CA8003-5057-46C2-9BE9-AF698EE323D2}" type="pres">
      <dgm:prSet presAssocID="{D0E9C1AB-EF9C-47D3-BDE3-299C80F57D35}" presName="spacer" presStyleCnt="0"/>
      <dgm:spPr/>
    </dgm:pt>
    <dgm:pt modelId="{F9044CAE-34B2-4494-95C1-C5CE83F88216}" type="pres">
      <dgm:prSet presAssocID="{AC973101-DC6C-4605-A02B-48F4E2DD6366}" presName="parentText" presStyleLbl="node1" presStyleIdx="5" presStyleCnt="7">
        <dgm:presLayoutVars>
          <dgm:chMax val="0"/>
          <dgm:bulletEnabled val="1"/>
        </dgm:presLayoutVars>
      </dgm:prSet>
      <dgm:spPr/>
    </dgm:pt>
    <dgm:pt modelId="{51795820-EED2-438F-816D-91F9328A06EE}" type="pres">
      <dgm:prSet presAssocID="{BDBF289D-38A3-4C56-8777-A7218CD77939}" presName="spacer" presStyleCnt="0"/>
      <dgm:spPr/>
    </dgm:pt>
    <dgm:pt modelId="{122F6911-0C77-4E7C-8611-89211D1337AC}" type="pres">
      <dgm:prSet presAssocID="{35FC948C-0F64-439B-8477-99B48418EBEB}" presName="parentText" presStyleLbl="node1" presStyleIdx="6" presStyleCnt="7">
        <dgm:presLayoutVars>
          <dgm:chMax val="0"/>
          <dgm:bulletEnabled val="1"/>
        </dgm:presLayoutVars>
      </dgm:prSet>
      <dgm:spPr/>
    </dgm:pt>
  </dgm:ptLst>
  <dgm:cxnLst>
    <dgm:cxn modelId="{CE4F4A08-D63C-4640-88E9-326CA20A3725}" type="presOf" srcId="{5851D06B-3FDF-4AC1-97DD-87F3D192C144}" destId="{32E81A8E-4111-4748-A4B0-ECB67073E8E8}" srcOrd="0" destOrd="0" presId="urn:microsoft.com/office/officeart/2005/8/layout/vList2"/>
    <dgm:cxn modelId="{FA1F5111-0790-492F-9D73-93720E305BFF}" type="presOf" srcId="{1627E906-17B4-4CEE-8880-DFAF83B3B5A8}" destId="{7ED92273-1DD0-472C-A1EE-96A61B08564A}" srcOrd="0" destOrd="0" presId="urn:microsoft.com/office/officeart/2005/8/layout/vList2"/>
    <dgm:cxn modelId="{E0347E1B-5540-4865-BD05-0216F2028951}" type="presOf" srcId="{1D825E6C-571B-42C8-A40F-D0DB2BE93E24}" destId="{2F08F57D-79BC-4B42-8F06-B1395F764150}" srcOrd="0" destOrd="0" presId="urn:microsoft.com/office/officeart/2005/8/layout/vList2"/>
    <dgm:cxn modelId="{8122AE27-FA8B-45F3-A32C-81A644ACF00F}" srcId="{5851D06B-3FDF-4AC1-97DD-87F3D192C144}" destId="{88065762-703C-4CE0-9F9A-63FF861073F3}" srcOrd="4" destOrd="0" parTransId="{E52D001D-554C-4D72-8DBB-A5D1973E460D}" sibTransId="{D0E9C1AB-EF9C-47D3-BDE3-299C80F57D35}"/>
    <dgm:cxn modelId="{B28FDA2E-130C-40A7-871C-F8964A89A3B2}" srcId="{5851D06B-3FDF-4AC1-97DD-87F3D192C144}" destId="{1D825E6C-571B-42C8-A40F-D0DB2BE93E24}" srcOrd="1" destOrd="0" parTransId="{24DF95F4-FA7C-46A3-90D6-E16B612C1101}" sibTransId="{7D8C4BFC-A480-4CF1-9E0A-4E0E1017F8D6}"/>
    <dgm:cxn modelId="{F1CBCF30-618F-4A07-B84B-C657EFDF3243}" type="presOf" srcId="{90C9BFA2-3C1F-4D83-BFC8-73795191D3AE}" destId="{ADC6AA4C-E318-4115-B54B-64A290D6250C}" srcOrd="0" destOrd="0" presId="urn:microsoft.com/office/officeart/2005/8/layout/vList2"/>
    <dgm:cxn modelId="{70659C3F-A975-4267-86FE-09F987717DEF}" type="presOf" srcId="{EF3E99A2-9CA9-442E-907B-0F27D8ECF398}" destId="{728ECD85-9470-47E1-8564-AE2C2844514A}" srcOrd="0" destOrd="0" presId="urn:microsoft.com/office/officeart/2005/8/layout/vList2"/>
    <dgm:cxn modelId="{F1C2B55F-CD06-4E76-864A-969A6BC6A1EC}" type="presOf" srcId="{88065762-703C-4CE0-9F9A-63FF861073F3}" destId="{1BB6F12C-70AD-4ABF-9989-47493752D0FC}" srcOrd="0" destOrd="0" presId="urn:microsoft.com/office/officeart/2005/8/layout/vList2"/>
    <dgm:cxn modelId="{49A80F64-A9C1-4251-8A54-8C61668B6CE3}" srcId="{5851D06B-3FDF-4AC1-97DD-87F3D192C144}" destId="{35FC948C-0F64-439B-8477-99B48418EBEB}" srcOrd="6" destOrd="0" parTransId="{FAC37BB4-378E-4172-A0DE-039BA28724F2}" sibTransId="{481CE066-E2E2-490C-A76E-C552E1C31F56}"/>
    <dgm:cxn modelId="{A174CD84-852F-4F21-A4FD-3ACC5599D56C}" srcId="{5851D06B-3FDF-4AC1-97DD-87F3D192C144}" destId="{90C9BFA2-3C1F-4D83-BFC8-73795191D3AE}" srcOrd="3" destOrd="0" parTransId="{68F98986-99EB-4937-8F76-7A9AC1DE9ABC}" sibTransId="{93A67743-552C-4D0D-9FBB-4821B91AC06F}"/>
    <dgm:cxn modelId="{D623198F-85DF-40C1-B8FE-BFF96F3AC9B1}" type="presOf" srcId="{35FC948C-0F64-439B-8477-99B48418EBEB}" destId="{122F6911-0C77-4E7C-8611-89211D1337AC}" srcOrd="0" destOrd="0" presId="urn:microsoft.com/office/officeart/2005/8/layout/vList2"/>
    <dgm:cxn modelId="{F26709AA-C174-401A-B7C1-AA0DB9AB46A2}" srcId="{5851D06B-3FDF-4AC1-97DD-87F3D192C144}" destId="{AC973101-DC6C-4605-A02B-48F4E2DD6366}" srcOrd="5" destOrd="0" parTransId="{8D21277D-96BA-45F4-99BA-62181F2190BD}" sibTransId="{BDBF289D-38A3-4C56-8777-A7218CD77939}"/>
    <dgm:cxn modelId="{E88964B7-29CE-45F4-8B5F-B71E8E251F89}" srcId="{5851D06B-3FDF-4AC1-97DD-87F3D192C144}" destId="{EF3E99A2-9CA9-442E-907B-0F27D8ECF398}" srcOrd="0" destOrd="0" parTransId="{07CF4786-C230-4ED9-BFE0-4981F92100F7}" sibTransId="{33F89758-1FB6-4DA6-BC02-48606324F147}"/>
    <dgm:cxn modelId="{C52390E6-5073-47A5-A4BB-8240687B070F}" type="presOf" srcId="{AC973101-DC6C-4605-A02B-48F4E2DD6366}" destId="{F9044CAE-34B2-4494-95C1-C5CE83F88216}" srcOrd="0" destOrd="0" presId="urn:microsoft.com/office/officeart/2005/8/layout/vList2"/>
    <dgm:cxn modelId="{2A0630EF-4167-4D40-A123-7E0DDF328995}" srcId="{5851D06B-3FDF-4AC1-97DD-87F3D192C144}" destId="{1627E906-17B4-4CEE-8880-DFAF83B3B5A8}" srcOrd="2" destOrd="0" parTransId="{E170CD35-B557-4EE1-8E2B-64EC99B31393}" sibTransId="{0B4FE4A0-A040-4575-9704-63F07220E360}"/>
    <dgm:cxn modelId="{B92947D2-E0E8-4358-B6D9-6F246C1B6D9C}" type="presParOf" srcId="{32E81A8E-4111-4748-A4B0-ECB67073E8E8}" destId="{728ECD85-9470-47E1-8564-AE2C2844514A}" srcOrd="0" destOrd="0" presId="urn:microsoft.com/office/officeart/2005/8/layout/vList2"/>
    <dgm:cxn modelId="{7DDE5AED-5C9A-45EA-BE22-D6501ED448A3}" type="presParOf" srcId="{32E81A8E-4111-4748-A4B0-ECB67073E8E8}" destId="{6E3F3E5F-24B0-47F6-8185-18DF7D12409F}" srcOrd="1" destOrd="0" presId="urn:microsoft.com/office/officeart/2005/8/layout/vList2"/>
    <dgm:cxn modelId="{C54E87FE-9C4A-41CD-9425-56E535D2E219}" type="presParOf" srcId="{32E81A8E-4111-4748-A4B0-ECB67073E8E8}" destId="{2F08F57D-79BC-4B42-8F06-B1395F764150}" srcOrd="2" destOrd="0" presId="urn:microsoft.com/office/officeart/2005/8/layout/vList2"/>
    <dgm:cxn modelId="{6709A9B0-92C4-4932-A64A-2DB2C779B72D}" type="presParOf" srcId="{32E81A8E-4111-4748-A4B0-ECB67073E8E8}" destId="{946D0AD0-E290-493B-AE66-5C9C700C8184}" srcOrd="3" destOrd="0" presId="urn:microsoft.com/office/officeart/2005/8/layout/vList2"/>
    <dgm:cxn modelId="{6DE5BD70-A3B7-4420-8225-73535E08E896}" type="presParOf" srcId="{32E81A8E-4111-4748-A4B0-ECB67073E8E8}" destId="{7ED92273-1DD0-472C-A1EE-96A61B08564A}" srcOrd="4" destOrd="0" presId="urn:microsoft.com/office/officeart/2005/8/layout/vList2"/>
    <dgm:cxn modelId="{ECE60957-ED36-4E7B-B4B2-BC6BE61D9D44}" type="presParOf" srcId="{32E81A8E-4111-4748-A4B0-ECB67073E8E8}" destId="{755F537E-6C10-4E48-8EA1-E1E71A13BCC2}" srcOrd="5" destOrd="0" presId="urn:microsoft.com/office/officeart/2005/8/layout/vList2"/>
    <dgm:cxn modelId="{E9A3F037-2329-43A7-8E14-E64FFABFD0BB}" type="presParOf" srcId="{32E81A8E-4111-4748-A4B0-ECB67073E8E8}" destId="{ADC6AA4C-E318-4115-B54B-64A290D6250C}" srcOrd="6" destOrd="0" presId="urn:microsoft.com/office/officeart/2005/8/layout/vList2"/>
    <dgm:cxn modelId="{4D44495C-D2FE-40FD-8D9C-C74B18AA3ED6}" type="presParOf" srcId="{32E81A8E-4111-4748-A4B0-ECB67073E8E8}" destId="{482ABC27-1D29-4C04-B8BA-AC8478E2ED32}" srcOrd="7" destOrd="0" presId="urn:microsoft.com/office/officeart/2005/8/layout/vList2"/>
    <dgm:cxn modelId="{E71C971B-E984-42C3-B40A-89D6D157418D}" type="presParOf" srcId="{32E81A8E-4111-4748-A4B0-ECB67073E8E8}" destId="{1BB6F12C-70AD-4ABF-9989-47493752D0FC}" srcOrd="8" destOrd="0" presId="urn:microsoft.com/office/officeart/2005/8/layout/vList2"/>
    <dgm:cxn modelId="{DE063C53-E5D1-4ADB-8E0D-D087D0AA4435}" type="presParOf" srcId="{32E81A8E-4111-4748-A4B0-ECB67073E8E8}" destId="{B4CA8003-5057-46C2-9BE9-AF698EE323D2}" srcOrd="9" destOrd="0" presId="urn:microsoft.com/office/officeart/2005/8/layout/vList2"/>
    <dgm:cxn modelId="{F395E1BE-24EB-43FF-9E88-53651BD9F1F3}" type="presParOf" srcId="{32E81A8E-4111-4748-A4B0-ECB67073E8E8}" destId="{F9044CAE-34B2-4494-95C1-C5CE83F88216}" srcOrd="10" destOrd="0" presId="urn:microsoft.com/office/officeart/2005/8/layout/vList2"/>
    <dgm:cxn modelId="{3EFE88E8-3AE5-4A14-9B90-2CFE33535804}" type="presParOf" srcId="{32E81A8E-4111-4748-A4B0-ECB67073E8E8}" destId="{51795820-EED2-438F-816D-91F9328A06EE}" srcOrd="11" destOrd="0" presId="urn:microsoft.com/office/officeart/2005/8/layout/vList2"/>
    <dgm:cxn modelId="{B774480C-2126-4351-ABDA-6B85EF7A01F7}" type="presParOf" srcId="{32E81A8E-4111-4748-A4B0-ECB67073E8E8}" destId="{122F6911-0C77-4E7C-8611-89211D1337AC}"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60A265-2B05-4FE2-A071-B4AAFA16F5C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27EC96E-9EED-4B29-9355-2B66DCCA0024}">
      <dgm:prSet/>
      <dgm:spPr/>
      <dgm:t>
        <a:bodyPr/>
        <a:lstStyle/>
        <a:p>
          <a:pPr>
            <a:lnSpc>
              <a:spcPct val="100000"/>
            </a:lnSpc>
          </a:pPr>
          <a:r>
            <a:rPr lang="cs-CZ" dirty="0">
              <a:latin typeface="Century" panose="02040604050505020304" pitchFamily="18" charset="0"/>
            </a:rPr>
            <a:t>Splnit min. </a:t>
          </a:r>
          <a:r>
            <a:rPr lang="cs-CZ" b="1" dirty="0">
              <a:latin typeface="Century" panose="02040604050505020304" pitchFamily="18" charset="0"/>
            </a:rPr>
            <a:t>180 kreditů</a:t>
          </a:r>
          <a:endParaRPr lang="en-US" dirty="0">
            <a:latin typeface="Century" panose="02040604050505020304" pitchFamily="18" charset="0"/>
          </a:endParaRPr>
        </a:p>
      </dgm:t>
    </dgm:pt>
    <dgm:pt modelId="{7E3A857A-91E0-4AC2-9AE9-572B3750C6FD}" type="parTrans" cxnId="{E0DA6CA8-813A-4174-A807-F9A17D866AEE}">
      <dgm:prSet/>
      <dgm:spPr/>
      <dgm:t>
        <a:bodyPr/>
        <a:lstStyle/>
        <a:p>
          <a:endParaRPr lang="en-US"/>
        </a:p>
      </dgm:t>
    </dgm:pt>
    <dgm:pt modelId="{38661CAA-0CB0-406C-94AB-99C9FE84178E}" type="sibTrans" cxnId="{E0DA6CA8-813A-4174-A807-F9A17D866AEE}">
      <dgm:prSet/>
      <dgm:spPr/>
      <dgm:t>
        <a:bodyPr/>
        <a:lstStyle/>
        <a:p>
          <a:endParaRPr lang="en-US"/>
        </a:p>
      </dgm:t>
    </dgm:pt>
    <dgm:pt modelId="{D66BFDDA-F627-4C2B-8284-50DE2978D9B8}">
      <dgm:prSet custT="1"/>
      <dgm:spPr/>
      <dgm:t>
        <a:bodyPr/>
        <a:lstStyle/>
        <a:p>
          <a:pPr>
            <a:lnSpc>
              <a:spcPct val="100000"/>
            </a:lnSpc>
          </a:pPr>
          <a:r>
            <a:rPr lang="cs-CZ" sz="1200" dirty="0">
              <a:latin typeface="Century" panose="02040604050505020304" pitchFamily="18" charset="0"/>
            </a:rPr>
            <a:t>59 ECTS povinné předměty</a:t>
          </a:r>
          <a:endParaRPr lang="en-US" sz="1200" dirty="0">
            <a:latin typeface="Century" panose="02040604050505020304" pitchFamily="18" charset="0"/>
          </a:endParaRPr>
        </a:p>
      </dgm:t>
    </dgm:pt>
    <dgm:pt modelId="{56C22293-80D1-49CE-A194-EB5E0543BE89}" type="parTrans" cxnId="{441701AD-F8AF-4F48-800E-BDC7D5590E47}">
      <dgm:prSet/>
      <dgm:spPr/>
      <dgm:t>
        <a:bodyPr/>
        <a:lstStyle/>
        <a:p>
          <a:endParaRPr lang="en-US"/>
        </a:p>
      </dgm:t>
    </dgm:pt>
    <dgm:pt modelId="{1C4FCE55-D15B-4DB7-8CC8-AAB029D4DF43}" type="sibTrans" cxnId="{441701AD-F8AF-4F48-800E-BDC7D5590E47}">
      <dgm:prSet/>
      <dgm:spPr/>
      <dgm:t>
        <a:bodyPr/>
        <a:lstStyle/>
        <a:p>
          <a:endParaRPr lang="en-US"/>
        </a:p>
      </dgm:t>
    </dgm:pt>
    <dgm:pt modelId="{E1E92F9F-9E1A-411B-80F3-A880B3FAD33E}">
      <dgm:prSet custT="1"/>
      <dgm:spPr/>
      <dgm:t>
        <a:bodyPr/>
        <a:lstStyle/>
        <a:p>
          <a:pPr>
            <a:lnSpc>
              <a:spcPct val="100000"/>
            </a:lnSpc>
          </a:pPr>
          <a:r>
            <a:rPr lang="cs-CZ" sz="1200" dirty="0">
              <a:latin typeface="Century" panose="02040604050505020304" pitchFamily="18" charset="0"/>
            </a:rPr>
            <a:t>11 ECTS povinné předměty k bakalářské práci</a:t>
          </a:r>
          <a:endParaRPr lang="en-US" sz="1200" dirty="0">
            <a:latin typeface="Century" panose="02040604050505020304" pitchFamily="18" charset="0"/>
          </a:endParaRPr>
        </a:p>
      </dgm:t>
    </dgm:pt>
    <dgm:pt modelId="{D7F26554-C6E0-4F75-A068-FDCE343D7FCE}" type="parTrans" cxnId="{8EDFFF00-573D-4F9F-90F5-672B63926794}">
      <dgm:prSet/>
      <dgm:spPr/>
      <dgm:t>
        <a:bodyPr/>
        <a:lstStyle/>
        <a:p>
          <a:endParaRPr lang="en-US"/>
        </a:p>
      </dgm:t>
    </dgm:pt>
    <dgm:pt modelId="{F063E3C7-A397-4A23-A423-54125CEB7050}" type="sibTrans" cxnId="{8EDFFF00-573D-4F9F-90F5-672B63926794}">
      <dgm:prSet/>
      <dgm:spPr/>
      <dgm:t>
        <a:bodyPr/>
        <a:lstStyle/>
        <a:p>
          <a:endParaRPr lang="en-US"/>
        </a:p>
      </dgm:t>
    </dgm:pt>
    <dgm:pt modelId="{FA860C57-5DD1-4B2E-95A1-AE953006C59F}">
      <dgm:prSet custT="1"/>
      <dgm:spPr/>
      <dgm:t>
        <a:bodyPr/>
        <a:lstStyle/>
        <a:p>
          <a:pPr>
            <a:lnSpc>
              <a:spcPct val="100000"/>
            </a:lnSpc>
          </a:pPr>
          <a:r>
            <a:rPr lang="cs-CZ" sz="1200" dirty="0">
              <a:latin typeface="Century" panose="02040604050505020304" pitchFamily="18" charset="0"/>
            </a:rPr>
            <a:t>4 ECTS za předměty v angličtině (nebo jiném cizím jazyce)</a:t>
          </a:r>
          <a:endParaRPr lang="en-US" sz="1200" dirty="0">
            <a:latin typeface="Century" panose="02040604050505020304" pitchFamily="18" charset="0"/>
          </a:endParaRPr>
        </a:p>
      </dgm:t>
    </dgm:pt>
    <dgm:pt modelId="{20C01267-7CD8-460E-B82C-F1D7A54EADA9}" type="parTrans" cxnId="{84F7F45B-C242-4D28-BEAC-42D18A89E9B8}">
      <dgm:prSet/>
      <dgm:spPr/>
      <dgm:t>
        <a:bodyPr/>
        <a:lstStyle/>
        <a:p>
          <a:endParaRPr lang="en-US"/>
        </a:p>
      </dgm:t>
    </dgm:pt>
    <dgm:pt modelId="{2B656037-4422-4CD3-8F1C-55605C55EBA9}" type="sibTrans" cxnId="{84F7F45B-C242-4D28-BEAC-42D18A89E9B8}">
      <dgm:prSet/>
      <dgm:spPr/>
      <dgm:t>
        <a:bodyPr/>
        <a:lstStyle/>
        <a:p>
          <a:endParaRPr lang="en-US"/>
        </a:p>
      </dgm:t>
    </dgm:pt>
    <dgm:pt modelId="{A1B270D9-BEE9-4A82-B1AD-FF2FC77BD60A}">
      <dgm:prSet custT="1"/>
      <dgm:spPr/>
      <dgm:t>
        <a:bodyPr/>
        <a:lstStyle/>
        <a:p>
          <a:pPr>
            <a:lnSpc>
              <a:spcPct val="100000"/>
            </a:lnSpc>
          </a:pPr>
          <a:r>
            <a:rPr lang="cs-CZ" sz="1200" dirty="0">
              <a:latin typeface="Century" panose="02040604050505020304" pitchFamily="18" charset="0"/>
            </a:rPr>
            <a:t>104 ECTS povinně volitelné předměty (z toho 9 za volitelné předměty)</a:t>
          </a:r>
          <a:endParaRPr lang="en-US" sz="1200" dirty="0">
            <a:latin typeface="Century" panose="02040604050505020304" pitchFamily="18" charset="0"/>
          </a:endParaRPr>
        </a:p>
      </dgm:t>
    </dgm:pt>
    <dgm:pt modelId="{1895D9B9-4D13-4D0D-8519-E5415BB26DEC}" type="parTrans" cxnId="{622DD7FA-C711-4DBD-A400-A7DB53CF96A8}">
      <dgm:prSet/>
      <dgm:spPr/>
      <dgm:t>
        <a:bodyPr/>
        <a:lstStyle/>
        <a:p>
          <a:endParaRPr lang="en-US"/>
        </a:p>
      </dgm:t>
    </dgm:pt>
    <dgm:pt modelId="{F5158298-C2BB-4563-AE44-B8F9C6AA7D60}" type="sibTrans" cxnId="{622DD7FA-C711-4DBD-A400-A7DB53CF96A8}">
      <dgm:prSet/>
      <dgm:spPr/>
      <dgm:t>
        <a:bodyPr/>
        <a:lstStyle/>
        <a:p>
          <a:endParaRPr lang="en-US"/>
        </a:p>
      </dgm:t>
    </dgm:pt>
    <dgm:pt modelId="{838D8DCA-2C44-4791-A3BB-3D6F41816BF9}">
      <dgm:prSet/>
      <dgm:spPr/>
      <dgm:t>
        <a:bodyPr/>
        <a:lstStyle/>
        <a:p>
          <a:pPr>
            <a:lnSpc>
              <a:spcPct val="100000"/>
            </a:lnSpc>
          </a:pPr>
          <a:r>
            <a:rPr lang="cs-CZ" dirty="0">
              <a:latin typeface="Century" panose="02040604050505020304" pitchFamily="18" charset="0"/>
            </a:rPr>
            <a:t>Absolvovat alespoň dva předměty v angličtině</a:t>
          </a:r>
          <a:endParaRPr lang="en-US" dirty="0">
            <a:latin typeface="Century" panose="02040604050505020304" pitchFamily="18" charset="0"/>
          </a:endParaRPr>
        </a:p>
      </dgm:t>
    </dgm:pt>
    <dgm:pt modelId="{0C46C6C8-484A-4C8D-9696-F3E22D2FBC6E}" type="parTrans" cxnId="{285E812E-55BC-4847-948B-10CB85479462}">
      <dgm:prSet/>
      <dgm:spPr/>
      <dgm:t>
        <a:bodyPr/>
        <a:lstStyle/>
        <a:p>
          <a:endParaRPr lang="en-US"/>
        </a:p>
      </dgm:t>
    </dgm:pt>
    <dgm:pt modelId="{17DC7E49-0B70-413E-AC50-AA6F422C6CD7}" type="sibTrans" cxnId="{285E812E-55BC-4847-948B-10CB85479462}">
      <dgm:prSet/>
      <dgm:spPr/>
      <dgm:t>
        <a:bodyPr/>
        <a:lstStyle/>
        <a:p>
          <a:endParaRPr lang="en-US"/>
        </a:p>
      </dgm:t>
    </dgm:pt>
    <dgm:pt modelId="{59A5838C-F944-47AB-8309-F5A0B02D6969}">
      <dgm:prSet/>
      <dgm:spPr/>
      <dgm:t>
        <a:bodyPr/>
        <a:lstStyle/>
        <a:p>
          <a:pPr>
            <a:lnSpc>
              <a:spcPct val="100000"/>
            </a:lnSpc>
          </a:pPr>
          <a:r>
            <a:rPr lang="cs-CZ" dirty="0">
              <a:latin typeface="Century" panose="02040604050505020304" pitchFamily="18" charset="0"/>
            </a:rPr>
            <a:t>Získat dva kredity za celouniverzitní tělesnou výchovu</a:t>
          </a:r>
          <a:endParaRPr lang="en-US" dirty="0">
            <a:latin typeface="Century" panose="02040604050505020304" pitchFamily="18" charset="0"/>
          </a:endParaRPr>
        </a:p>
      </dgm:t>
    </dgm:pt>
    <dgm:pt modelId="{BE00FF98-384B-4E9B-A199-5725899EB57B}" type="parTrans" cxnId="{6AD309E8-FB5A-4017-9C74-717EB259856F}">
      <dgm:prSet/>
      <dgm:spPr/>
      <dgm:t>
        <a:bodyPr/>
        <a:lstStyle/>
        <a:p>
          <a:endParaRPr lang="cs-CZ"/>
        </a:p>
      </dgm:t>
    </dgm:pt>
    <dgm:pt modelId="{8275DD32-D435-4F6E-8A8A-5E6ED21DDFD2}" type="sibTrans" cxnId="{6AD309E8-FB5A-4017-9C74-717EB259856F}">
      <dgm:prSet/>
      <dgm:spPr/>
      <dgm:t>
        <a:bodyPr/>
        <a:lstStyle/>
        <a:p>
          <a:endParaRPr lang="cs-CZ"/>
        </a:p>
      </dgm:t>
    </dgm:pt>
    <dgm:pt modelId="{B629F81F-C794-4D52-BFA2-F9EF567FCFB2}">
      <dgm:prSet/>
      <dgm:spPr/>
      <dgm:t>
        <a:bodyPr/>
        <a:lstStyle/>
        <a:p>
          <a:pPr>
            <a:lnSpc>
              <a:spcPct val="100000"/>
            </a:lnSpc>
          </a:pPr>
          <a:r>
            <a:rPr lang="cs-CZ" dirty="0">
              <a:latin typeface="Century" panose="02040604050505020304" pitchFamily="18" charset="0"/>
            </a:rPr>
            <a:t>Doložit úroveň B2 v angličtině, němčině, francouzštině, ruštině nebo španělštině</a:t>
          </a:r>
          <a:endParaRPr lang="en-US" dirty="0">
            <a:latin typeface="Century" panose="02040604050505020304" pitchFamily="18" charset="0"/>
          </a:endParaRPr>
        </a:p>
      </dgm:t>
    </dgm:pt>
    <dgm:pt modelId="{1B6E79B5-2CD0-415F-B715-23D12417CDB7}" type="parTrans" cxnId="{9DAB457C-546D-4955-9C68-A28EED6F7B35}">
      <dgm:prSet/>
      <dgm:spPr/>
      <dgm:t>
        <a:bodyPr/>
        <a:lstStyle/>
        <a:p>
          <a:endParaRPr lang="cs-CZ"/>
        </a:p>
      </dgm:t>
    </dgm:pt>
    <dgm:pt modelId="{6A6F434C-8423-4FF6-981E-CD96630A81FF}" type="sibTrans" cxnId="{9DAB457C-546D-4955-9C68-A28EED6F7B35}">
      <dgm:prSet/>
      <dgm:spPr/>
      <dgm:t>
        <a:bodyPr/>
        <a:lstStyle/>
        <a:p>
          <a:endParaRPr lang="cs-CZ"/>
        </a:p>
      </dgm:t>
    </dgm:pt>
    <dgm:pt modelId="{F6D48854-ABBB-498C-B15C-822414370492}">
      <dgm:prSet custT="1"/>
      <dgm:spPr/>
      <dgm:t>
        <a:bodyPr/>
        <a:lstStyle/>
        <a:p>
          <a:pPr>
            <a:lnSpc>
              <a:spcPct val="100000"/>
            </a:lnSpc>
          </a:pPr>
          <a:r>
            <a:rPr lang="cs-CZ" sz="1200" dirty="0">
              <a:latin typeface="Century" panose="02040604050505020304" pitchFamily="18" charset="0"/>
            </a:rPr>
            <a:t>2 ECTS za tělesnou výchovu</a:t>
          </a:r>
          <a:endParaRPr lang="en-US" sz="1200" dirty="0">
            <a:latin typeface="Century" panose="02040604050505020304" pitchFamily="18" charset="0"/>
          </a:endParaRPr>
        </a:p>
      </dgm:t>
    </dgm:pt>
    <dgm:pt modelId="{0563F343-3972-470E-9672-CE72C0F2419C}" type="parTrans" cxnId="{E25CDB66-A0C4-4B60-B364-C92F13182CB3}">
      <dgm:prSet/>
      <dgm:spPr/>
      <dgm:t>
        <a:bodyPr/>
        <a:lstStyle/>
        <a:p>
          <a:endParaRPr lang="cs-CZ"/>
        </a:p>
      </dgm:t>
    </dgm:pt>
    <dgm:pt modelId="{84E1FE23-46DA-44C1-B39D-C361F932EEDA}" type="sibTrans" cxnId="{E25CDB66-A0C4-4B60-B364-C92F13182CB3}">
      <dgm:prSet/>
      <dgm:spPr/>
      <dgm:t>
        <a:bodyPr/>
        <a:lstStyle/>
        <a:p>
          <a:endParaRPr lang="cs-CZ"/>
        </a:p>
      </dgm:t>
    </dgm:pt>
    <dgm:pt modelId="{174A6107-70CE-4C97-B56A-E586F3A58EC4}" type="pres">
      <dgm:prSet presAssocID="{A060A265-2B05-4FE2-A071-B4AAFA16F5C5}" presName="root" presStyleCnt="0">
        <dgm:presLayoutVars>
          <dgm:dir/>
          <dgm:resizeHandles val="exact"/>
        </dgm:presLayoutVars>
      </dgm:prSet>
      <dgm:spPr/>
    </dgm:pt>
    <dgm:pt modelId="{8B0A9E2F-E102-4E3A-8DBE-89DEC2C0BE78}" type="pres">
      <dgm:prSet presAssocID="{627EC96E-9EED-4B29-9355-2B66DCCA0024}" presName="compNode" presStyleCnt="0"/>
      <dgm:spPr/>
    </dgm:pt>
    <dgm:pt modelId="{26947059-ECB5-433A-9F1B-B514E2429FAE}" type="pres">
      <dgm:prSet presAssocID="{627EC96E-9EED-4B29-9355-2B66DCCA0024}" presName="bgRect" presStyleLbl="bgShp" presStyleIdx="0" presStyleCnt="4" custScaleY="126334" custLinFactNeighborY="6239"/>
      <dgm:spPr/>
    </dgm:pt>
    <dgm:pt modelId="{EE6065B1-2C58-4E35-A45E-DDDA03C8E819}" type="pres">
      <dgm:prSet presAssocID="{627EC96E-9EED-4B29-9355-2B66DCCA00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Zaškrtnutí"/>
        </a:ext>
      </dgm:extLst>
    </dgm:pt>
    <dgm:pt modelId="{FA1003EF-E099-4986-8A43-60ADC45DD62C}" type="pres">
      <dgm:prSet presAssocID="{627EC96E-9EED-4B29-9355-2B66DCCA0024}" presName="spaceRect" presStyleCnt="0"/>
      <dgm:spPr/>
    </dgm:pt>
    <dgm:pt modelId="{C72F6FE5-8D30-4966-A2AA-B6B2F24C159A}" type="pres">
      <dgm:prSet presAssocID="{627EC96E-9EED-4B29-9355-2B66DCCA0024}" presName="parTx" presStyleLbl="revTx" presStyleIdx="0" presStyleCnt="5">
        <dgm:presLayoutVars>
          <dgm:chMax val="0"/>
          <dgm:chPref val="0"/>
        </dgm:presLayoutVars>
      </dgm:prSet>
      <dgm:spPr/>
    </dgm:pt>
    <dgm:pt modelId="{2B17F64B-E3B2-4E30-96F7-C06FC75CBBA2}" type="pres">
      <dgm:prSet presAssocID="{627EC96E-9EED-4B29-9355-2B66DCCA0024}" presName="desTx" presStyleLbl="revTx" presStyleIdx="1" presStyleCnt="5" custScaleX="129910">
        <dgm:presLayoutVars/>
      </dgm:prSet>
      <dgm:spPr/>
    </dgm:pt>
    <dgm:pt modelId="{1FB73BE9-B236-40D2-8C1E-A01D11DD8239}" type="pres">
      <dgm:prSet presAssocID="{38661CAA-0CB0-406C-94AB-99C9FE84178E}" presName="sibTrans" presStyleCnt="0"/>
      <dgm:spPr/>
    </dgm:pt>
    <dgm:pt modelId="{D80090AE-D490-4C38-9FDE-36B80214EABD}" type="pres">
      <dgm:prSet presAssocID="{838D8DCA-2C44-4791-A3BB-3D6F41816BF9}" presName="compNode" presStyleCnt="0"/>
      <dgm:spPr/>
    </dgm:pt>
    <dgm:pt modelId="{B7C8767E-F8F5-49F3-AE58-9E40A2869A51}" type="pres">
      <dgm:prSet presAssocID="{838D8DCA-2C44-4791-A3BB-3D6F41816BF9}" presName="bgRect" presStyleLbl="bgShp" presStyleIdx="1" presStyleCnt="4"/>
      <dgm:spPr/>
    </dgm:pt>
    <dgm:pt modelId="{E2BC7D9A-DCC7-49ED-BE48-AB7621AE79C2}" type="pres">
      <dgm:prSet presAssocID="{838D8DCA-2C44-4791-A3BB-3D6F41816BF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ontrolní seznam"/>
        </a:ext>
      </dgm:extLst>
    </dgm:pt>
    <dgm:pt modelId="{63FE384E-95EF-41F3-9FED-442D9B30525C}" type="pres">
      <dgm:prSet presAssocID="{838D8DCA-2C44-4791-A3BB-3D6F41816BF9}" presName="spaceRect" presStyleCnt="0"/>
      <dgm:spPr/>
    </dgm:pt>
    <dgm:pt modelId="{FB723079-5757-4410-A245-E323E128C85A}" type="pres">
      <dgm:prSet presAssocID="{838D8DCA-2C44-4791-A3BB-3D6F41816BF9}" presName="parTx" presStyleLbl="revTx" presStyleIdx="2" presStyleCnt="5">
        <dgm:presLayoutVars>
          <dgm:chMax val="0"/>
          <dgm:chPref val="0"/>
        </dgm:presLayoutVars>
      </dgm:prSet>
      <dgm:spPr/>
    </dgm:pt>
    <dgm:pt modelId="{156616B0-CBBA-417B-81F7-154EA20600E6}" type="pres">
      <dgm:prSet presAssocID="{17DC7E49-0B70-413E-AC50-AA6F422C6CD7}" presName="sibTrans" presStyleCnt="0"/>
      <dgm:spPr/>
    </dgm:pt>
    <dgm:pt modelId="{E821B55C-1CB4-459B-A8B1-2E4C6CDEB293}" type="pres">
      <dgm:prSet presAssocID="{B629F81F-C794-4D52-BFA2-F9EF567FCFB2}" presName="compNode" presStyleCnt="0"/>
      <dgm:spPr/>
    </dgm:pt>
    <dgm:pt modelId="{A5F518E5-33CA-4686-A2A8-5A76BF07526A}" type="pres">
      <dgm:prSet presAssocID="{B629F81F-C794-4D52-BFA2-F9EF567FCFB2}" presName="bgRect" presStyleLbl="bgShp" presStyleIdx="2" presStyleCnt="4"/>
      <dgm:spPr/>
    </dgm:pt>
    <dgm:pt modelId="{BFDCCFAE-9624-4907-82DA-C4B2FE1F9A88}" type="pres">
      <dgm:prSet presAssocID="{B629F81F-C794-4D52-BFA2-F9EF567FCF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tevřená kniha"/>
        </a:ext>
      </dgm:extLst>
    </dgm:pt>
    <dgm:pt modelId="{44DC66FA-F44E-4C8C-8729-EBBBFBE35F10}" type="pres">
      <dgm:prSet presAssocID="{B629F81F-C794-4D52-BFA2-F9EF567FCFB2}" presName="spaceRect" presStyleCnt="0"/>
      <dgm:spPr/>
    </dgm:pt>
    <dgm:pt modelId="{6B006985-DE13-417D-B798-9971FBEBF7ED}" type="pres">
      <dgm:prSet presAssocID="{B629F81F-C794-4D52-BFA2-F9EF567FCFB2}" presName="parTx" presStyleLbl="revTx" presStyleIdx="3" presStyleCnt="5">
        <dgm:presLayoutVars>
          <dgm:chMax val="0"/>
          <dgm:chPref val="0"/>
        </dgm:presLayoutVars>
      </dgm:prSet>
      <dgm:spPr/>
    </dgm:pt>
    <dgm:pt modelId="{B2155822-870F-434A-8447-D3547E7FBC9A}" type="pres">
      <dgm:prSet presAssocID="{6A6F434C-8423-4FF6-981E-CD96630A81FF}" presName="sibTrans" presStyleCnt="0"/>
      <dgm:spPr/>
    </dgm:pt>
    <dgm:pt modelId="{C9049D61-D197-42B4-9B73-372575CF49C7}" type="pres">
      <dgm:prSet presAssocID="{59A5838C-F944-47AB-8309-F5A0B02D6969}" presName="compNode" presStyleCnt="0"/>
      <dgm:spPr/>
    </dgm:pt>
    <dgm:pt modelId="{FEB0782E-1BD7-4B71-BAE7-22071964B676}" type="pres">
      <dgm:prSet presAssocID="{59A5838C-F944-47AB-8309-F5A0B02D6969}" presName="bgRect" presStyleLbl="bgShp" presStyleIdx="3" presStyleCnt="4"/>
      <dgm:spPr/>
    </dgm:pt>
    <dgm:pt modelId="{D8C1D534-C065-4591-B8FD-3B909CC51423}" type="pres">
      <dgm:prSet presAssocID="{59A5838C-F944-47AB-8309-F5A0B02D696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ezení se souvislou výplní"/>
        </a:ext>
      </dgm:extLst>
    </dgm:pt>
    <dgm:pt modelId="{438CB181-2811-41A3-9752-47C3A74737AA}" type="pres">
      <dgm:prSet presAssocID="{59A5838C-F944-47AB-8309-F5A0B02D6969}" presName="spaceRect" presStyleCnt="0"/>
      <dgm:spPr/>
    </dgm:pt>
    <dgm:pt modelId="{922DC484-4001-4E62-9637-B5290295D36F}" type="pres">
      <dgm:prSet presAssocID="{59A5838C-F944-47AB-8309-F5A0B02D6969}" presName="parTx" presStyleLbl="revTx" presStyleIdx="4" presStyleCnt="5">
        <dgm:presLayoutVars>
          <dgm:chMax val="0"/>
          <dgm:chPref val="0"/>
        </dgm:presLayoutVars>
      </dgm:prSet>
      <dgm:spPr/>
    </dgm:pt>
  </dgm:ptLst>
  <dgm:cxnLst>
    <dgm:cxn modelId="{8EDFFF00-573D-4F9F-90F5-672B63926794}" srcId="{627EC96E-9EED-4B29-9355-2B66DCCA0024}" destId="{E1E92F9F-9E1A-411B-80F3-A880B3FAD33E}" srcOrd="1" destOrd="0" parTransId="{D7F26554-C6E0-4F75-A068-FDCE343D7FCE}" sibTransId="{F063E3C7-A397-4A23-A423-54125CEB7050}"/>
    <dgm:cxn modelId="{B244A808-DBA6-430B-A6A8-B8CC16555047}" type="presOf" srcId="{59A5838C-F944-47AB-8309-F5A0B02D6969}" destId="{922DC484-4001-4E62-9637-B5290295D36F}" srcOrd="0" destOrd="0" presId="urn:microsoft.com/office/officeart/2018/2/layout/IconVerticalSolidList"/>
    <dgm:cxn modelId="{2C4EE111-7972-46BD-A852-331626D2BA42}" type="presOf" srcId="{E1E92F9F-9E1A-411B-80F3-A880B3FAD33E}" destId="{2B17F64B-E3B2-4E30-96F7-C06FC75CBBA2}" srcOrd="0" destOrd="1" presId="urn:microsoft.com/office/officeart/2018/2/layout/IconVerticalSolidList"/>
    <dgm:cxn modelId="{285E812E-55BC-4847-948B-10CB85479462}" srcId="{A060A265-2B05-4FE2-A071-B4AAFA16F5C5}" destId="{838D8DCA-2C44-4791-A3BB-3D6F41816BF9}" srcOrd="1" destOrd="0" parTransId="{0C46C6C8-484A-4C8D-9696-F3E22D2FBC6E}" sibTransId="{17DC7E49-0B70-413E-AC50-AA6F422C6CD7}"/>
    <dgm:cxn modelId="{87D28F30-2D6B-48DF-A581-628CFF2922D1}" type="presOf" srcId="{838D8DCA-2C44-4791-A3BB-3D6F41816BF9}" destId="{FB723079-5757-4410-A245-E323E128C85A}" srcOrd="0" destOrd="0" presId="urn:microsoft.com/office/officeart/2018/2/layout/IconVerticalSolidList"/>
    <dgm:cxn modelId="{84F7F45B-C242-4D28-BEAC-42D18A89E9B8}" srcId="{627EC96E-9EED-4B29-9355-2B66DCCA0024}" destId="{FA860C57-5DD1-4B2E-95A1-AE953006C59F}" srcOrd="2" destOrd="0" parTransId="{20C01267-7CD8-460E-B82C-F1D7A54EADA9}" sibTransId="{2B656037-4422-4CD3-8F1C-55605C55EBA9}"/>
    <dgm:cxn modelId="{E25CDB66-A0C4-4B60-B364-C92F13182CB3}" srcId="{627EC96E-9EED-4B29-9355-2B66DCCA0024}" destId="{F6D48854-ABBB-498C-B15C-822414370492}" srcOrd="3" destOrd="0" parTransId="{0563F343-3972-470E-9672-CE72C0F2419C}" sibTransId="{84E1FE23-46DA-44C1-B39D-C361F932EEDA}"/>
    <dgm:cxn modelId="{675BFB4C-7E3E-4BC7-ADED-8520CDFE247F}" type="presOf" srcId="{627EC96E-9EED-4B29-9355-2B66DCCA0024}" destId="{C72F6FE5-8D30-4966-A2AA-B6B2F24C159A}" srcOrd="0" destOrd="0" presId="urn:microsoft.com/office/officeart/2018/2/layout/IconVerticalSolidList"/>
    <dgm:cxn modelId="{BC3F6555-A06C-42B2-9BFF-DAF9653FDA29}" type="presOf" srcId="{F6D48854-ABBB-498C-B15C-822414370492}" destId="{2B17F64B-E3B2-4E30-96F7-C06FC75CBBA2}" srcOrd="0" destOrd="3" presId="urn:microsoft.com/office/officeart/2018/2/layout/IconVerticalSolidList"/>
    <dgm:cxn modelId="{9DAB457C-546D-4955-9C68-A28EED6F7B35}" srcId="{A060A265-2B05-4FE2-A071-B4AAFA16F5C5}" destId="{B629F81F-C794-4D52-BFA2-F9EF567FCFB2}" srcOrd="2" destOrd="0" parTransId="{1B6E79B5-2CD0-415F-B715-23D12417CDB7}" sibTransId="{6A6F434C-8423-4FF6-981E-CD96630A81FF}"/>
    <dgm:cxn modelId="{D495497F-71D0-4FC1-9DCB-1844EC8659D2}" type="presOf" srcId="{A1B270D9-BEE9-4A82-B1AD-FF2FC77BD60A}" destId="{2B17F64B-E3B2-4E30-96F7-C06FC75CBBA2}" srcOrd="0" destOrd="4" presId="urn:microsoft.com/office/officeart/2018/2/layout/IconVerticalSolidList"/>
    <dgm:cxn modelId="{81D7DF85-9D7E-481B-9758-EAB53DD52491}" type="presOf" srcId="{B629F81F-C794-4D52-BFA2-F9EF567FCFB2}" destId="{6B006985-DE13-417D-B798-9971FBEBF7ED}" srcOrd="0" destOrd="0" presId="urn:microsoft.com/office/officeart/2018/2/layout/IconVerticalSolidList"/>
    <dgm:cxn modelId="{9915D288-3A60-45E4-9886-66072E0692BD}" type="presOf" srcId="{A060A265-2B05-4FE2-A071-B4AAFA16F5C5}" destId="{174A6107-70CE-4C97-B56A-E586F3A58EC4}" srcOrd="0" destOrd="0" presId="urn:microsoft.com/office/officeart/2018/2/layout/IconVerticalSolidList"/>
    <dgm:cxn modelId="{3D341797-CD31-436B-B20C-A72C07CC5281}" type="presOf" srcId="{FA860C57-5DD1-4B2E-95A1-AE953006C59F}" destId="{2B17F64B-E3B2-4E30-96F7-C06FC75CBBA2}" srcOrd="0" destOrd="2" presId="urn:microsoft.com/office/officeart/2018/2/layout/IconVerticalSolidList"/>
    <dgm:cxn modelId="{E0DA6CA8-813A-4174-A807-F9A17D866AEE}" srcId="{A060A265-2B05-4FE2-A071-B4AAFA16F5C5}" destId="{627EC96E-9EED-4B29-9355-2B66DCCA0024}" srcOrd="0" destOrd="0" parTransId="{7E3A857A-91E0-4AC2-9AE9-572B3750C6FD}" sibTransId="{38661CAA-0CB0-406C-94AB-99C9FE84178E}"/>
    <dgm:cxn modelId="{441701AD-F8AF-4F48-800E-BDC7D5590E47}" srcId="{627EC96E-9EED-4B29-9355-2B66DCCA0024}" destId="{D66BFDDA-F627-4C2B-8284-50DE2978D9B8}" srcOrd="0" destOrd="0" parTransId="{56C22293-80D1-49CE-A194-EB5E0543BE89}" sibTransId="{1C4FCE55-D15B-4DB7-8CC8-AAB029D4DF43}"/>
    <dgm:cxn modelId="{43D1F0DF-1DE2-4C4C-8664-D32E3BB5A05E}" type="presOf" srcId="{D66BFDDA-F627-4C2B-8284-50DE2978D9B8}" destId="{2B17F64B-E3B2-4E30-96F7-C06FC75CBBA2}" srcOrd="0" destOrd="0" presId="urn:microsoft.com/office/officeart/2018/2/layout/IconVerticalSolidList"/>
    <dgm:cxn modelId="{6AD309E8-FB5A-4017-9C74-717EB259856F}" srcId="{A060A265-2B05-4FE2-A071-B4AAFA16F5C5}" destId="{59A5838C-F944-47AB-8309-F5A0B02D6969}" srcOrd="3" destOrd="0" parTransId="{BE00FF98-384B-4E9B-A199-5725899EB57B}" sibTransId="{8275DD32-D435-4F6E-8A8A-5E6ED21DDFD2}"/>
    <dgm:cxn modelId="{622DD7FA-C711-4DBD-A400-A7DB53CF96A8}" srcId="{627EC96E-9EED-4B29-9355-2B66DCCA0024}" destId="{A1B270D9-BEE9-4A82-B1AD-FF2FC77BD60A}" srcOrd="4" destOrd="0" parTransId="{1895D9B9-4D13-4D0D-8519-E5415BB26DEC}" sibTransId="{F5158298-C2BB-4563-AE44-B8F9C6AA7D60}"/>
    <dgm:cxn modelId="{88E9E739-1F23-47CA-A656-2F28BA4B1DBD}" type="presParOf" srcId="{174A6107-70CE-4C97-B56A-E586F3A58EC4}" destId="{8B0A9E2F-E102-4E3A-8DBE-89DEC2C0BE78}" srcOrd="0" destOrd="0" presId="urn:microsoft.com/office/officeart/2018/2/layout/IconVerticalSolidList"/>
    <dgm:cxn modelId="{CE0B5AF1-0319-4C06-ACC7-9B86B941A7B1}" type="presParOf" srcId="{8B0A9E2F-E102-4E3A-8DBE-89DEC2C0BE78}" destId="{26947059-ECB5-433A-9F1B-B514E2429FAE}" srcOrd="0" destOrd="0" presId="urn:microsoft.com/office/officeart/2018/2/layout/IconVerticalSolidList"/>
    <dgm:cxn modelId="{02EC0413-6B9C-4685-A907-0916CF476ECB}" type="presParOf" srcId="{8B0A9E2F-E102-4E3A-8DBE-89DEC2C0BE78}" destId="{EE6065B1-2C58-4E35-A45E-DDDA03C8E819}" srcOrd="1" destOrd="0" presId="urn:microsoft.com/office/officeart/2018/2/layout/IconVerticalSolidList"/>
    <dgm:cxn modelId="{9453A982-F9BB-405D-A7BD-0CBDA064A72E}" type="presParOf" srcId="{8B0A9E2F-E102-4E3A-8DBE-89DEC2C0BE78}" destId="{FA1003EF-E099-4986-8A43-60ADC45DD62C}" srcOrd="2" destOrd="0" presId="urn:microsoft.com/office/officeart/2018/2/layout/IconVerticalSolidList"/>
    <dgm:cxn modelId="{579098BE-0527-4792-ABAD-4F9FF8B4FD20}" type="presParOf" srcId="{8B0A9E2F-E102-4E3A-8DBE-89DEC2C0BE78}" destId="{C72F6FE5-8D30-4966-A2AA-B6B2F24C159A}" srcOrd="3" destOrd="0" presId="urn:microsoft.com/office/officeart/2018/2/layout/IconVerticalSolidList"/>
    <dgm:cxn modelId="{80713EF2-FD59-4CD9-A0A6-C40BDA9BFD22}" type="presParOf" srcId="{8B0A9E2F-E102-4E3A-8DBE-89DEC2C0BE78}" destId="{2B17F64B-E3B2-4E30-96F7-C06FC75CBBA2}" srcOrd="4" destOrd="0" presId="urn:microsoft.com/office/officeart/2018/2/layout/IconVerticalSolidList"/>
    <dgm:cxn modelId="{ACE48DEF-373C-4970-A420-5C11F83049F8}" type="presParOf" srcId="{174A6107-70CE-4C97-B56A-E586F3A58EC4}" destId="{1FB73BE9-B236-40D2-8C1E-A01D11DD8239}" srcOrd="1" destOrd="0" presId="urn:microsoft.com/office/officeart/2018/2/layout/IconVerticalSolidList"/>
    <dgm:cxn modelId="{565FFE3A-FBEA-4A8D-9E6C-2EFE076E0AB5}" type="presParOf" srcId="{174A6107-70CE-4C97-B56A-E586F3A58EC4}" destId="{D80090AE-D490-4C38-9FDE-36B80214EABD}" srcOrd="2" destOrd="0" presId="urn:microsoft.com/office/officeart/2018/2/layout/IconVerticalSolidList"/>
    <dgm:cxn modelId="{0D943F93-7E37-4BDE-9014-DDC32023FE50}" type="presParOf" srcId="{D80090AE-D490-4C38-9FDE-36B80214EABD}" destId="{B7C8767E-F8F5-49F3-AE58-9E40A2869A51}" srcOrd="0" destOrd="0" presId="urn:microsoft.com/office/officeart/2018/2/layout/IconVerticalSolidList"/>
    <dgm:cxn modelId="{69B64F45-2974-43D5-9537-9422A190B5F8}" type="presParOf" srcId="{D80090AE-D490-4C38-9FDE-36B80214EABD}" destId="{E2BC7D9A-DCC7-49ED-BE48-AB7621AE79C2}" srcOrd="1" destOrd="0" presId="urn:microsoft.com/office/officeart/2018/2/layout/IconVerticalSolidList"/>
    <dgm:cxn modelId="{6540BC6E-EF8F-40A5-AF1E-F963C617814F}" type="presParOf" srcId="{D80090AE-D490-4C38-9FDE-36B80214EABD}" destId="{63FE384E-95EF-41F3-9FED-442D9B30525C}" srcOrd="2" destOrd="0" presId="urn:microsoft.com/office/officeart/2018/2/layout/IconVerticalSolidList"/>
    <dgm:cxn modelId="{2F93A71F-7E77-4B79-800E-0A48FEDC4C6E}" type="presParOf" srcId="{D80090AE-D490-4C38-9FDE-36B80214EABD}" destId="{FB723079-5757-4410-A245-E323E128C85A}" srcOrd="3" destOrd="0" presId="urn:microsoft.com/office/officeart/2018/2/layout/IconVerticalSolidList"/>
    <dgm:cxn modelId="{A241D713-93FE-4542-9876-F554787EEE7B}" type="presParOf" srcId="{174A6107-70CE-4C97-B56A-E586F3A58EC4}" destId="{156616B0-CBBA-417B-81F7-154EA20600E6}" srcOrd="3" destOrd="0" presId="urn:microsoft.com/office/officeart/2018/2/layout/IconVerticalSolidList"/>
    <dgm:cxn modelId="{5A8C49EC-77EF-40EA-A5E5-B8AB9F0AEF4F}" type="presParOf" srcId="{174A6107-70CE-4C97-B56A-E586F3A58EC4}" destId="{E821B55C-1CB4-459B-A8B1-2E4C6CDEB293}" srcOrd="4" destOrd="0" presId="urn:microsoft.com/office/officeart/2018/2/layout/IconVerticalSolidList"/>
    <dgm:cxn modelId="{88B3FDF8-2AE1-405F-9D1B-592856F948B6}" type="presParOf" srcId="{E821B55C-1CB4-459B-A8B1-2E4C6CDEB293}" destId="{A5F518E5-33CA-4686-A2A8-5A76BF07526A}" srcOrd="0" destOrd="0" presId="urn:microsoft.com/office/officeart/2018/2/layout/IconVerticalSolidList"/>
    <dgm:cxn modelId="{6B5F9753-31B7-40CB-8442-2BFAA38E750B}" type="presParOf" srcId="{E821B55C-1CB4-459B-A8B1-2E4C6CDEB293}" destId="{BFDCCFAE-9624-4907-82DA-C4B2FE1F9A88}" srcOrd="1" destOrd="0" presId="urn:microsoft.com/office/officeart/2018/2/layout/IconVerticalSolidList"/>
    <dgm:cxn modelId="{1B006B37-C721-46A3-AD90-F4FFAB500214}" type="presParOf" srcId="{E821B55C-1CB4-459B-A8B1-2E4C6CDEB293}" destId="{44DC66FA-F44E-4C8C-8729-EBBBFBE35F10}" srcOrd="2" destOrd="0" presId="urn:microsoft.com/office/officeart/2018/2/layout/IconVerticalSolidList"/>
    <dgm:cxn modelId="{656A80BC-84D9-45B6-9D27-33F724F9FF09}" type="presParOf" srcId="{E821B55C-1CB4-459B-A8B1-2E4C6CDEB293}" destId="{6B006985-DE13-417D-B798-9971FBEBF7ED}" srcOrd="3" destOrd="0" presId="urn:microsoft.com/office/officeart/2018/2/layout/IconVerticalSolidList"/>
    <dgm:cxn modelId="{A6D96A3E-241F-42B3-8F7B-DB853E8A60A4}" type="presParOf" srcId="{174A6107-70CE-4C97-B56A-E586F3A58EC4}" destId="{B2155822-870F-434A-8447-D3547E7FBC9A}" srcOrd="5" destOrd="0" presId="urn:microsoft.com/office/officeart/2018/2/layout/IconVerticalSolidList"/>
    <dgm:cxn modelId="{ACAA712C-7425-4E0C-8DB8-3EC5A2E32D1B}" type="presParOf" srcId="{174A6107-70CE-4C97-B56A-E586F3A58EC4}" destId="{C9049D61-D197-42B4-9B73-372575CF49C7}" srcOrd="6" destOrd="0" presId="urn:microsoft.com/office/officeart/2018/2/layout/IconVerticalSolidList"/>
    <dgm:cxn modelId="{B2047FF3-CB08-46B1-89D2-892A37E22C0F}" type="presParOf" srcId="{C9049D61-D197-42B4-9B73-372575CF49C7}" destId="{FEB0782E-1BD7-4B71-BAE7-22071964B676}" srcOrd="0" destOrd="0" presId="urn:microsoft.com/office/officeart/2018/2/layout/IconVerticalSolidList"/>
    <dgm:cxn modelId="{EE24B1F8-1AD0-4E72-ABFC-61255EF72315}" type="presParOf" srcId="{C9049D61-D197-42B4-9B73-372575CF49C7}" destId="{D8C1D534-C065-4591-B8FD-3B909CC51423}" srcOrd="1" destOrd="0" presId="urn:microsoft.com/office/officeart/2018/2/layout/IconVerticalSolidList"/>
    <dgm:cxn modelId="{3D3ED73C-4D18-4699-ACD7-5761600E01B5}" type="presParOf" srcId="{C9049D61-D197-42B4-9B73-372575CF49C7}" destId="{438CB181-2811-41A3-9752-47C3A74737AA}" srcOrd="2" destOrd="0" presId="urn:microsoft.com/office/officeart/2018/2/layout/IconVerticalSolidList"/>
    <dgm:cxn modelId="{25DBC113-1C42-4B09-95D4-F2441086A2F0}" type="presParOf" srcId="{C9049D61-D197-42B4-9B73-372575CF49C7}" destId="{922DC484-4001-4E62-9637-B5290295D36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2651F3-B281-4516-A82B-94676535DD2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F14C662-6F82-49C9-9EFC-7298A8D925B3}">
      <dgm:prSet custT="1"/>
      <dgm:spPr/>
      <dgm:t>
        <a:bodyPr/>
        <a:lstStyle/>
        <a:p>
          <a:r>
            <a:rPr lang="cs-CZ" sz="2400" b="1" dirty="0">
              <a:latin typeface="Century" panose="02040604050505020304" pitchFamily="18" charset="0"/>
            </a:rPr>
            <a:t>Jednooborové studium se specializací:</a:t>
          </a:r>
          <a:endParaRPr lang="en-US" sz="2400" dirty="0">
            <a:latin typeface="Century" panose="02040604050505020304" pitchFamily="18" charset="0"/>
          </a:endParaRPr>
        </a:p>
      </dgm:t>
    </dgm:pt>
    <dgm:pt modelId="{F030FA94-6C47-4A20-A1E2-6D3ECFB2A289}" type="parTrans" cxnId="{60297177-481F-4C93-A6A0-F6189B99492B}">
      <dgm:prSet/>
      <dgm:spPr/>
      <dgm:t>
        <a:bodyPr/>
        <a:lstStyle/>
        <a:p>
          <a:endParaRPr lang="en-US"/>
        </a:p>
      </dgm:t>
    </dgm:pt>
    <dgm:pt modelId="{703885A1-131B-41D4-B500-548467D86D07}" type="sibTrans" cxnId="{60297177-481F-4C93-A6A0-F6189B99492B}">
      <dgm:prSet/>
      <dgm:spPr/>
      <dgm:t>
        <a:bodyPr/>
        <a:lstStyle/>
        <a:p>
          <a:endParaRPr lang="en-US"/>
        </a:p>
      </dgm:t>
    </dgm:pt>
    <dgm:pt modelId="{87C202AB-71C6-445B-983A-5D33B6CD05CE}">
      <dgm:prSet custT="1"/>
      <dgm:spPr/>
      <dgm:t>
        <a:bodyPr/>
        <a:lstStyle/>
        <a:p>
          <a:r>
            <a:rPr lang="cs-CZ" sz="2000" dirty="0">
              <a:latin typeface="Century" panose="02040604050505020304" pitchFamily="18" charset="0"/>
            </a:rPr>
            <a:t>Veřejná a sociální politika (</a:t>
          </a:r>
          <a:r>
            <a:rPr lang="cs-CZ" sz="2000" b="1" dirty="0">
              <a:latin typeface="Century" panose="02040604050505020304" pitchFamily="18" charset="0"/>
            </a:rPr>
            <a:t>Prezenčně/Kombinovaně)</a:t>
          </a:r>
          <a:endParaRPr lang="en-US" sz="2000" dirty="0">
            <a:latin typeface="Century" panose="02040604050505020304" pitchFamily="18" charset="0"/>
          </a:endParaRPr>
        </a:p>
      </dgm:t>
    </dgm:pt>
    <dgm:pt modelId="{CDC52803-A04E-450B-BBD1-8DC0E66B9F2E}" type="parTrans" cxnId="{5C698478-B749-4275-9FC7-8DF81FD82689}">
      <dgm:prSet/>
      <dgm:spPr/>
      <dgm:t>
        <a:bodyPr/>
        <a:lstStyle/>
        <a:p>
          <a:endParaRPr lang="en-US"/>
        </a:p>
      </dgm:t>
    </dgm:pt>
    <dgm:pt modelId="{490DBBB2-CD6A-4875-A149-367011868B04}" type="sibTrans" cxnId="{5C698478-B749-4275-9FC7-8DF81FD82689}">
      <dgm:prSet/>
      <dgm:spPr/>
      <dgm:t>
        <a:bodyPr/>
        <a:lstStyle/>
        <a:p>
          <a:endParaRPr lang="en-US"/>
        </a:p>
      </dgm:t>
    </dgm:pt>
    <dgm:pt modelId="{A614CC65-FD85-421D-9D94-BE93A5BA2EDD}">
      <dgm:prSet custT="1"/>
      <dgm:spPr/>
      <dgm:t>
        <a:bodyPr/>
        <a:lstStyle/>
        <a:p>
          <a:r>
            <a:rPr lang="cs-CZ" sz="2000" dirty="0">
              <a:latin typeface="Century" panose="02040604050505020304" pitchFamily="18" charset="0"/>
            </a:rPr>
            <a:t>Personální management a organizační rozvoj (</a:t>
          </a:r>
          <a:r>
            <a:rPr lang="cs-CZ" sz="2000" b="1" dirty="0">
              <a:latin typeface="Century" panose="02040604050505020304" pitchFamily="18" charset="0"/>
            </a:rPr>
            <a:t>Prezenčně/kombinovaně)</a:t>
          </a:r>
          <a:endParaRPr lang="en-US" sz="2000" dirty="0">
            <a:latin typeface="Century" panose="02040604050505020304" pitchFamily="18" charset="0"/>
          </a:endParaRPr>
        </a:p>
      </dgm:t>
    </dgm:pt>
    <dgm:pt modelId="{BE520570-8658-43A4-82B2-4B2C240E8D79}" type="parTrans" cxnId="{C425354D-AB75-453C-AD07-E78C31CB4E47}">
      <dgm:prSet/>
      <dgm:spPr/>
      <dgm:t>
        <a:bodyPr/>
        <a:lstStyle/>
        <a:p>
          <a:endParaRPr lang="en-US"/>
        </a:p>
      </dgm:t>
    </dgm:pt>
    <dgm:pt modelId="{9DD9DD8F-0DFB-4182-BFCC-3E7F4846D0D0}" type="sibTrans" cxnId="{C425354D-AB75-453C-AD07-E78C31CB4E47}">
      <dgm:prSet/>
      <dgm:spPr/>
      <dgm:t>
        <a:bodyPr/>
        <a:lstStyle/>
        <a:p>
          <a:endParaRPr lang="en-US"/>
        </a:p>
      </dgm:t>
    </dgm:pt>
    <dgm:pt modelId="{AF5EB2AC-F24E-4AC0-9BD8-DC3C63CD76DA}">
      <dgm:prSet custT="1"/>
      <dgm:spPr/>
      <dgm:t>
        <a:bodyPr/>
        <a:lstStyle/>
        <a:p>
          <a:r>
            <a:rPr lang="cs-CZ" sz="2000" dirty="0">
              <a:latin typeface="Century" panose="02040604050505020304" pitchFamily="18" charset="0"/>
            </a:rPr>
            <a:t>Trh práce a politika zaměstnanosti  (</a:t>
          </a:r>
          <a:r>
            <a:rPr lang="cs-CZ" sz="2000" b="1" dirty="0">
              <a:latin typeface="Century" panose="02040604050505020304" pitchFamily="18" charset="0"/>
            </a:rPr>
            <a:t>Prezenčně</a:t>
          </a:r>
          <a:r>
            <a:rPr lang="cs-CZ" sz="2000" dirty="0">
              <a:latin typeface="Century" panose="02040604050505020304" pitchFamily="18" charset="0"/>
            </a:rPr>
            <a:t>) </a:t>
          </a:r>
          <a:endParaRPr lang="en-US" sz="2000" dirty="0">
            <a:latin typeface="Century" panose="02040604050505020304" pitchFamily="18" charset="0"/>
          </a:endParaRPr>
        </a:p>
      </dgm:t>
    </dgm:pt>
    <dgm:pt modelId="{E2F6EF45-1CC6-4CD4-B74A-BE5BEB8AF135}" type="parTrans" cxnId="{DB2C152A-E53D-46B4-81F2-39DD5479C304}">
      <dgm:prSet/>
      <dgm:spPr/>
      <dgm:t>
        <a:bodyPr/>
        <a:lstStyle/>
        <a:p>
          <a:endParaRPr lang="en-US"/>
        </a:p>
      </dgm:t>
    </dgm:pt>
    <dgm:pt modelId="{A3C42088-5474-484B-9B77-CD4FD64FD761}" type="sibTrans" cxnId="{DB2C152A-E53D-46B4-81F2-39DD5479C304}">
      <dgm:prSet/>
      <dgm:spPr/>
      <dgm:t>
        <a:bodyPr/>
        <a:lstStyle/>
        <a:p>
          <a:endParaRPr lang="en-US"/>
        </a:p>
      </dgm:t>
    </dgm:pt>
    <dgm:pt modelId="{1447F908-1D8D-424E-98F1-5FE0978907FE}">
      <dgm:prSet custT="1"/>
      <dgm:spPr/>
      <dgm:t>
        <a:bodyPr/>
        <a:lstStyle/>
        <a:p>
          <a:r>
            <a:rPr lang="cs-CZ" sz="2000" i="0" dirty="0">
              <a:latin typeface="Century" panose="02040604050505020304" pitchFamily="18" charset="0"/>
            </a:rPr>
            <a:t>S</a:t>
          </a:r>
          <a:r>
            <a:rPr lang="en-US" sz="2000" i="0" dirty="0">
              <a:latin typeface="Century" panose="02040604050505020304" pitchFamily="18" charset="0"/>
            </a:rPr>
            <a:t>ociální služby a management v občanském sektoru</a:t>
          </a:r>
          <a:r>
            <a:rPr lang="cs-CZ" sz="2000" dirty="0">
              <a:latin typeface="Century" panose="02040604050505020304" pitchFamily="18" charset="0"/>
            </a:rPr>
            <a:t> (</a:t>
          </a:r>
          <a:r>
            <a:rPr lang="cs-CZ" sz="2000" b="1" dirty="0">
              <a:latin typeface="Century" panose="02040604050505020304" pitchFamily="18" charset="0"/>
            </a:rPr>
            <a:t>Prezenčně/Kombinovaně)</a:t>
          </a:r>
          <a:r>
            <a:rPr lang="cs-CZ" sz="2000" dirty="0">
              <a:latin typeface="Century" panose="02040604050505020304" pitchFamily="18" charset="0"/>
            </a:rPr>
            <a:t> </a:t>
          </a:r>
          <a:endParaRPr lang="en-US" sz="2000" dirty="0">
            <a:latin typeface="Century" panose="02040604050505020304" pitchFamily="18" charset="0"/>
          </a:endParaRPr>
        </a:p>
      </dgm:t>
    </dgm:pt>
    <dgm:pt modelId="{DC9B7715-82D3-4B36-9080-9A5DA6E5CE68}" type="parTrans" cxnId="{63325199-79A0-4C98-8269-5D96A26C4FDF}">
      <dgm:prSet/>
      <dgm:spPr/>
      <dgm:t>
        <a:bodyPr/>
        <a:lstStyle/>
        <a:p>
          <a:endParaRPr lang="en-US"/>
        </a:p>
      </dgm:t>
    </dgm:pt>
    <dgm:pt modelId="{9065DBCE-44ED-401F-BD67-EAAB382168C6}" type="sibTrans" cxnId="{63325199-79A0-4C98-8269-5D96A26C4FDF}">
      <dgm:prSet/>
      <dgm:spPr/>
      <dgm:t>
        <a:bodyPr/>
        <a:lstStyle/>
        <a:p>
          <a:endParaRPr lang="en-US"/>
        </a:p>
      </dgm:t>
    </dgm:pt>
    <dgm:pt modelId="{C56CB29F-A344-49A9-9419-FB846A76662C}">
      <dgm:prSet custT="1"/>
      <dgm:spPr>
        <a:solidFill>
          <a:srgbClr val="00B050"/>
        </a:solidFill>
      </dgm:spPr>
      <dgm:t>
        <a:bodyPr/>
        <a:lstStyle/>
        <a:p>
          <a:r>
            <a:rPr lang="cs-CZ" sz="2400" b="1" dirty="0">
              <a:latin typeface="Century" panose="02040604050505020304" pitchFamily="18" charset="0"/>
            </a:rPr>
            <a:t>Přijímací zkoušky: </a:t>
          </a:r>
          <a:endParaRPr lang="en-US" sz="2400" dirty="0">
            <a:latin typeface="Century" panose="02040604050505020304" pitchFamily="18" charset="0"/>
          </a:endParaRPr>
        </a:p>
      </dgm:t>
    </dgm:pt>
    <dgm:pt modelId="{E3DF140B-4559-4DB7-AD78-A533922D0712}" type="parTrans" cxnId="{27C3F6EB-3B7E-4EDA-9AB5-00A2C4172638}">
      <dgm:prSet/>
      <dgm:spPr/>
      <dgm:t>
        <a:bodyPr/>
        <a:lstStyle/>
        <a:p>
          <a:endParaRPr lang="en-US"/>
        </a:p>
      </dgm:t>
    </dgm:pt>
    <dgm:pt modelId="{862D6022-3C7A-42BA-9EEE-80FE906C45D8}" type="sibTrans" cxnId="{27C3F6EB-3B7E-4EDA-9AB5-00A2C4172638}">
      <dgm:prSet/>
      <dgm:spPr/>
      <dgm:t>
        <a:bodyPr/>
        <a:lstStyle/>
        <a:p>
          <a:endParaRPr lang="en-US"/>
        </a:p>
      </dgm:t>
    </dgm:pt>
    <dgm:pt modelId="{3C3384E6-1A85-443E-895C-7256F5B645D0}">
      <dgm:prSet custT="1"/>
      <dgm:spPr/>
      <dgm:t>
        <a:bodyPr/>
        <a:lstStyle/>
        <a:p>
          <a:r>
            <a:rPr lang="cs-CZ" sz="2000" dirty="0">
              <a:latin typeface="Century" panose="02040604050505020304" pitchFamily="18" charset="0"/>
            </a:rPr>
            <a:t>Bakalářská práce</a:t>
          </a:r>
          <a:endParaRPr lang="en-US" sz="2000" dirty="0">
            <a:latin typeface="Century" panose="02040604050505020304" pitchFamily="18" charset="0"/>
          </a:endParaRPr>
        </a:p>
      </dgm:t>
    </dgm:pt>
    <dgm:pt modelId="{961B26D7-964F-40C8-8594-BC979A6EDC57}" type="parTrans" cxnId="{09F93E61-4230-455C-8C4F-B625634905F8}">
      <dgm:prSet/>
      <dgm:spPr/>
      <dgm:t>
        <a:bodyPr/>
        <a:lstStyle/>
        <a:p>
          <a:endParaRPr lang="en-US"/>
        </a:p>
      </dgm:t>
    </dgm:pt>
    <dgm:pt modelId="{04A2C853-B5F0-42F0-BC2C-D8359E9F740D}" type="sibTrans" cxnId="{09F93E61-4230-455C-8C4F-B625634905F8}">
      <dgm:prSet/>
      <dgm:spPr/>
      <dgm:t>
        <a:bodyPr/>
        <a:lstStyle/>
        <a:p>
          <a:endParaRPr lang="en-US"/>
        </a:p>
      </dgm:t>
    </dgm:pt>
    <dgm:pt modelId="{792C1482-D1E4-4EA3-8E4C-F116619EAD31}">
      <dgm:prSet custT="1"/>
      <dgm:spPr/>
      <dgm:t>
        <a:bodyPr/>
        <a:lstStyle/>
        <a:p>
          <a:r>
            <a:rPr lang="cs-CZ" sz="2000" dirty="0">
              <a:latin typeface="Century" panose="02040604050505020304" pitchFamily="18" charset="0"/>
            </a:rPr>
            <a:t>Motivační dopis </a:t>
          </a:r>
          <a:r>
            <a:rPr lang="cs-CZ" sz="2000" b="1" dirty="0">
              <a:latin typeface="Century" panose="02040604050505020304" pitchFamily="18" charset="0"/>
            </a:rPr>
            <a:t>(předměty + praxe!!!)</a:t>
          </a:r>
          <a:endParaRPr lang="en-US" sz="2000" b="1" dirty="0">
            <a:latin typeface="Century" panose="02040604050505020304" pitchFamily="18" charset="0"/>
          </a:endParaRPr>
        </a:p>
      </dgm:t>
    </dgm:pt>
    <dgm:pt modelId="{CA621C71-55EF-4F23-A377-856DF44B17EC}" type="parTrans" cxnId="{C150C0B6-C043-48DB-A2D1-324E3AF87078}">
      <dgm:prSet/>
      <dgm:spPr/>
      <dgm:t>
        <a:bodyPr/>
        <a:lstStyle/>
        <a:p>
          <a:endParaRPr lang="en-US"/>
        </a:p>
      </dgm:t>
    </dgm:pt>
    <dgm:pt modelId="{28ECB015-552C-4298-BB5A-C39C429DC95E}" type="sibTrans" cxnId="{C150C0B6-C043-48DB-A2D1-324E3AF87078}">
      <dgm:prSet/>
      <dgm:spPr/>
      <dgm:t>
        <a:bodyPr/>
        <a:lstStyle/>
        <a:p>
          <a:endParaRPr lang="en-US"/>
        </a:p>
      </dgm:t>
    </dgm:pt>
    <dgm:pt modelId="{5F99DE79-2169-4D37-9369-B8B0BB30479D}">
      <dgm:prSet custT="1"/>
      <dgm:spPr/>
      <dgm:t>
        <a:bodyPr/>
        <a:lstStyle/>
        <a:p>
          <a:r>
            <a:rPr lang="cs-CZ" sz="2400" b="1" dirty="0">
              <a:latin typeface="Century" panose="02040604050505020304" pitchFamily="18" charset="0"/>
            </a:rPr>
            <a:t>Uplatnění:</a:t>
          </a:r>
          <a:r>
            <a:rPr lang="cs-CZ" sz="2400" dirty="0">
              <a:latin typeface="Century" panose="02040604050505020304" pitchFamily="18" charset="0"/>
            </a:rPr>
            <a:t> </a:t>
          </a:r>
          <a:endParaRPr lang="en-US" sz="2400" dirty="0">
            <a:latin typeface="Century" panose="02040604050505020304" pitchFamily="18" charset="0"/>
          </a:endParaRPr>
        </a:p>
      </dgm:t>
    </dgm:pt>
    <dgm:pt modelId="{B3376AED-6431-477B-8E7C-676C797E9FEC}" type="parTrans" cxnId="{0F9C18FB-C3E4-4B6A-A6E2-341860E7E7A4}">
      <dgm:prSet/>
      <dgm:spPr/>
      <dgm:t>
        <a:bodyPr/>
        <a:lstStyle/>
        <a:p>
          <a:endParaRPr lang="en-US"/>
        </a:p>
      </dgm:t>
    </dgm:pt>
    <dgm:pt modelId="{AF8D2AA1-CA74-4A5E-A349-203034455595}" type="sibTrans" cxnId="{0F9C18FB-C3E4-4B6A-A6E2-341860E7E7A4}">
      <dgm:prSet/>
      <dgm:spPr/>
      <dgm:t>
        <a:bodyPr/>
        <a:lstStyle/>
        <a:p>
          <a:endParaRPr lang="en-US"/>
        </a:p>
      </dgm:t>
    </dgm:pt>
    <dgm:pt modelId="{DE11A42D-A997-4DC3-9BC2-014B0DF9A641}">
      <dgm:prSet custT="1"/>
      <dgm:spPr/>
      <dgm:t>
        <a:bodyPr/>
        <a:lstStyle/>
        <a:p>
          <a:r>
            <a:rPr lang="cs-CZ" sz="2000" dirty="0">
              <a:latin typeface="Century" panose="02040604050505020304" pitchFamily="18" charset="0"/>
            </a:rPr>
            <a:t>Veřejná správa a samospráva </a:t>
          </a:r>
          <a:endParaRPr lang="en-US" sz="2000" dirty="0">
            <a:latin typeface="Century" panose="02040604050505020304" pitchFamily="18" charset="0"/>
          </a:endParaRPr>
        </a:p>
      </dgm:t>
    </dgm:pt>
    <dgm:pt modelId="{B4F8596E-F263-459F-AA54-AC77CAA888E9}" type="parTrans" cxnId="{E46235F0-FB75-44F7-9248-8625081E419C}">
      <dgm:prSet/>
      <dgm:spPr/>
      <dgm:t>
        <a:bodyPr/>
        <a:lstStyle/>
        <a:p>
          <a:endParaRPr lang="en-US"/>
        </a:p>
      </dgm:t>
    </dgm:pt>
    <dgm:pt modelId="{8F2DC458-8A43-47AD-B05F-EF1C8535AC80}" type="sibTrans" cxnId="{E46235F0-FB75-44F7-9248-8625081E419C}">
      <dgm:prSet/>
      <dgm:spPr/>
      <dgm:t>
        <a:bodyPr/>
        <a:lstStyle/>
        <a:p>
          <a:endParaRPr lang="en-US"/>
        </a:p>
      </dgm:t>
    </dgm:pt>
    <dgm:pt modelId="{5C153B40-5057-4725-97D8-1B06ED7FAD7B}">
      <dgm:prSet custT="1"/>
      <dgm:spPr/>
      <dgm:t>
        <a:bodyPr/>
        <a:lstStyle/>
        <a:p>
          <a:r>
            <a:rPr lang="cs-CZ" sz="2000" dirty="0">
              <a:latin typeface="Century" panose="02040604050505020304" pitchFamily="18" charset="0"/>
            </a:rPr>
            <a:t>Soukromý sektor</a:t>
          </a:r>
          <a:endParaRPr lang="en-US" sz="2000" dirty="0">
            <a:latin typeface="Century" panose="02040604050505020304" pitchFamily="18" charset="0"/>
          </a:endParaRPr>
        </a:p>
      </dgm:t>
    </dgm:pt>
    <dgm:pt modelId="{EE4E9CC3-85E2-4416-A787-3C825B765652}" type="parTrans" cxnId="{6C9DA9B3-5C22-47B6-99A9-288CCB73DB21}">
      <dgm:prSet/>
      <dgm:spPr/>
      <dgm:t>
        <a:bodyPr/>
        <a:lstStyle/>
        <a:p>
          <a:endParaRPr lang="en-US"/>
        </a:p>
      </dgm:t>
    </dgm:pt>
    <dgm:pt modelId="{C1A641AA-A32D-4C90-8580-B81D696D8677}" type="sibTrans" cxnId="{6C9DA9B3-5C22-47B6-99A9-288CCB73DB21}">
      <dgm:prSet/>
      <dgm:spPr/>
      <dgm:t>
        <a:bodyPr/>
        <a:lstStyle/>
        <a:p>
          <a:endParaRPr lang="en-US"/>
        </a:p>
      </dgm:t>
    </dgm:pt>
    <dgm:pt modelId="{2110D116-E68D-423D-AE2B-5D99F89E143E}">
      <dgm:prSet custT="1"/>
      <dgm:spPr/>
      <dgm:t>
        <a:bodyPr/>
        <a:lstStyle/>
        <a:p>
          <a:r>
            <a:rPr lang="cs-CZ" sz="2000" dirty="0">
              <a:latin typeface="Century" panose="02040604050505020304" pitchFamily="18" charset="0"/>
            </a:rPr>
            <a:t>Výzkumné a vzdělávací instituce</a:t>
          </a:r>
          <a:endParaRPr lang="en-US" sz="2000" dirty="0">
            <a:latin typeface="Century" panose="02040604050505020304" pitchFamily="18" charset="0"/>
          </a:endParaRPr>
        </a:p>
      </dgm:t>
    </dgm:pt>
    <dgm:pt modelId="{9F350381-34D0-4933-BFDA-A5D7285A7E5B}" type="parTrans" cxnId="{856D9023-314D-4B2E-8575-73CBC8B28359}">
      <dgm:prSet/>
      <dgm:spPr/>
      <dgm:t>
        <a:bodyPr/>
        <a:lstStyle/>
        <a:p>
          <a:endParaRPr lang="en-US"/>
        </a:p>
      </dgm:t>
    </dgm:pt>
    <dgm:pt modelId="{1AE7F433-B1F2-478F-AD4A-2BBEA133DCCD}" type="sibTrans" cxnId="{856D9023-314D-4B2E-8575-73CBC8B28359}">
      <dgm:prSet/>
      <dgm:spPr/>
      <dgm:t>
        <a:bodyPr/>
        <a:lstStyle/>
        <a:p>
          <a:endParaRPr lang="en-US"/>
        </a:p>
      </dgm:t>
    </dgm:pt>
    <dgm:pt modelId="{5299EF74-16A8-4FD7-AB7B-5441E48DBFCC}">
      <dgm:prSet custT="1"/>
      <dgm:spPr/>
      <dgm:t>
        <a:bodyPr/>
        <a:lstStyle/>
        <a:p>
          <a:r>
            <a:rPr lang="cs-CZ" sz="2000" dirty="0">
              <a:latin typeface="Century" panose="02040604050505020304" pitchFamily="18" charset="0"/>
            </a:rPr>
            <a:t>Neziskový sektor</a:t>
          </a:r>
          <a:endParaRPr lang="en-US" sz="2000" dirty="0">
            <a:latin typeface="Century" panose="02040604050505020304" pitchFamily="18" charset="0"/>
          </a:endParaRPr>
        </a:p>
      </dgm:t>
    </dgm:pt>
    <dgm:pt modelId="{A59F0E3C-F6BE-4518-9ACB-D0EA73923E7D}" type="parTrans" cxnId="{21641A66-4ECA-4D29-8613-4DEEA9CDAB61}">
      <dgm:prSet/>
      <dgm:spPr/>
      <dgm:t>
        <a:bodyPr/>
        <a:lstStyle/>
        <a:p>
          <a:endParaRPr lang="cs-CZ"/>
        </a:p>
      </dgm:t>
    </dgm:pt>
    <dgm:pt modelId="{B7BF1A29-9816-4116-91CE-D0E1BFEAE175}" type="sibTrans" cxnId="{21641A66-4ECA-4D29-8613-4DEEA9CDAB61}">
      <dgm:prSet/>
      <dgm:spPr/>
      <dgm:t>
        <a:bodyPr/>
        <a:lstStyle/>
        <a:p>
          <a:endParaRPr lang="cs-CZ"/>
        </a:p>
      </dgm:t>
    </dgm:pt>
    <dgm:pt modelId="{E7708DD3-0CE3-488F-A825-5A6FE4FFBB4A}" type="pres">
      <dgm:prSet presAssocID="{622651F3-B281-4516-A82B-94676535DD28}" presName="linear" presStyleCnt="0">
        <dgm:presLayoutVars>
          <dgm:animLvl val="lvl"/>
          <dgm:resizeHandles val="exact"/>
        </dgm:presLayoutVars>
      </dgm:prSet>
      <dgm:spPr/>
    </dgm:pt>
    <dgm:pt modelId="{BABF84F1-492B-4B02-8A97-4EE331A33F98}" type="pres">
      <dgm:prSet presAssocID="{CF14C662-6F82-49C9-9EFC-7298A8D925B3}" presName="parentText" presStyleLbl="node1" presStyleIdx="0" presStyleCnt="3">
        <dgm:presLayoutVars>
          <dgm:chMax val="0"/>
          <dgm:bulletEnabled val="1"/>
        </dgm:presLayoutVars>
      </dgm:prSet>
      <dgm:spPr/>
    </dgm:pt>
    <dgm:pt modelId="{75B31AEF-93F7-403B-97E6-74EEA44703AC}" type="pres">
      <dgm:prSet presAssocID="{CF14C662-6F82-49C9-9EFC-7298A8D925B3}" presName="childText" presStyleLbl="revTx" presStyleIdx="0" presStyleCnt="3" custScaleY="101896">
        <dgm:presLayoutVars>
          <dgm:bulletEnabled val="1"/>
        </dgm:presLayoutVars>
      </dgm:prSet>
      <dgm:spPr/>
    </dgm:pt>
    <dgm:pt modelId="{F2C45251-748A-455E-8650-71DD0161B2C0}" type="pres">
      <dgm:prSet presAssocID="{C56CB29F-A344-49A9-9419-FB846A76662C}" presName="parentText" presStyleLbl="node1" presStyleIdx="1" presStyleCnt="3">
        <dgm:presLayoutVars>
          <dgm:chMax val="0"/>
          <dgm:bulletEnabled val="1"/>
        </dgm:presLayoutVars>
      </dgm:prSet>
      <dgm:spPr/>
    </dgm:pt>
    <dgm:pt modelId="{43E5181F-4451-422D-9F61-017E52AC5197}" type="pres">
      <dgm:prSet presAssocID="{C56CB29F-A344-49A9-9419-FB846A76662C}" presName="childText" presStyleLbl="revTx" presStyleIdx="1" presStyleCnt="3">
        <dgm:presLayoutVars>
          <dgm:bulletEnabled val="1"/>
        </dgm:presLayoutVars>
      </dgm:prSet>
      <dgm:spPr/>
    </dgm:pt>
    <dgm:pt modelId="{3579344B-4BA8-4EF7-9116-02A5DC5166B4}" type="pres">
      <dgm:prSet presAssocID="{5F99DE79-2169-4D37-9369-B8B0BB30479D}" presName="parentText" presStyleLbl="node1" presStyleIdx="2" presStyleCnt="3">
        <dgm:presLayoutVars>
          <dgm:chMax val="0"/>
          <dgm:bulletEnabled val="1"/>
        </dgm:presLayoutVars>
      </dgm:prSet>
      <dgm:spPr/>
    </dgm:pt>
    <dgm:pt modelId="{B129B2C5-3535-4A0E-A755-BE731FB470AE}" type="pres">
      <dgm:prSet presAssocID="{5F99DE79-2169-4D37-9369-B8B0BB30479D}" presName="childText" presStyleLbl="revTx" presStyleIdx="2" presStyleCnt="3">
        <dgm:presLayoutVars>
          <dgm:bulletEnabled val="1"/>
        </dgm:presLayoutVars>
      </dgm:prSet>
      <dgm:spPr/>
    </dgm:pt>
  </dgm:ptLst>
  <dgm:cxnLst>
    <dgm:cxn modelId="{7FB09305-0D84-4C54-8A80-3ED89FC55793}" type="presOf" srcId="{DE11A42D-A997-4DC3-9BC2-014B0DF9A641}" destId="{B129B2C5-3535-4A0E-A755-BE731FB470AE}" srcOrd="0" destOrd="0" presId="urn:microsoft.com/office/officeart/2005/8/layout/vList2"/>
    <dgm:cxn modelId="{0199360D-0882-4AB0-B71B-3A978978F20A}" type="presOf" srcId="{622651F3-B281-4516-A82B-94676535DD28}" destId="{E7708DD3-0CE3-488F-A825-5A6FE4FFBB4A}" srcOrd="0" destOrd="0" presId="urn:microsoft.com/office/officeart/2005/8/layout/vList2"/>
    <dgm:cxn modelId="{CF1E0E12-9819-416B-BDF7-83EED97CCCB7}" type="presOf" srcId="{C56CB29F-A344-49A9-9419-FB846A76662C}" destId="{F2C45251-748A-455E-8650-71DD0161B2C0}" srcOrd="0" destOrd="0" presId="urn:microsoft.com/office/officeart/2005/8/layout/vList2"/>
    <dgm:cxn modelId="{856D9023-314D-4B2E-8575-73CBC8B28359}" srcId="{5F99DE79-2169-4D37-9369-B8B0BB30479D}" destId="{2110D116-E68D-423D-AE2B-5D99F89E143E}" srcOrd="3" destOrd="0" parTransId="{9F350381-34D0-4933-BFDA-A5D7285A7E5B}" sibTransId="{1AE7F433-B1F2-478F-AD4A-2BBEA133DCCD}"/>
    <dgm:cxn modelId="{DB2C152A-E53D-46B4-81F2-39DD5479C304}" srcId="{CF14C662-6F82-49C9-9EFC-7298A8D925B3}" destId="{AF5EB2AC-F24E-4AC0-9BD8-DC3C63CD76DA}" srcOrd="2" destOrd="0" parTransId="{E2F6EF45-1CC6-4CD4-B74A-BE5BEB8AF135}" sibTransId="{A3C42088-5474-484B-9B77-CD4FD64FD761}"/>
    <dgm:cxn modelId="{EC80343D-95C4-43E2-A4BD-3EE446FD4EEA}" type="presOf" srcId="{3C3384E6-1A85-443E-895C-7256F5B645D0}" destId="{43E5181F-4451-422D-9F61-017E52AC5197}" srcOrd="0" destOrd="0" presId="urn:microsoft.com/office/officeart/2005/8/layout/vList2"/>
    <dgm:cxn modelId="{08AEB460-6D62-45FD-B1C2-F67E696BB07A}" type="presOf" srcId="{2110D116-E68D-423D-AE2B-5D99F89E143E}" destId="{B129B2C5-3535-4A0E-A755-BE731FB470AE}" srcOrd="0" destOrd="3" presId="urn:microsoft.com/office/officeart/2005/8/layout/vList2"/>
    <dgm:cxn modelId="{09F93E61-4230-455C-8C4F-B625634905F8}" srcId="{C56CB29F-A344-49A9-9419-FB846A76662C}" destId="{3C3384E6-1A85-443E-895C-7256F5B645D0}" srcOrd="0" destOrd="0" parTransId="{961B26D7-964F-40C8-8594-BC979A6EDC57}" sibTransId="{04A2C853-B5F0-42F0-BC2C-D8359E9F740D}"/>
    <dgm:cxn modelId="{21641A66-4ECA-4D29-8613-4DEEA9CDAB61}" srcId="{5F99DE79-2169-4D37-9369-B8B0BB30479D}" destId="{5299EF74-16A8-4FD7-AB7B-5441E48DBFCC}" srcOrd="2" destOrd="0" parTransId="{A59F0E3C-F6BE-4518-9ACB-D0EA73923E7D}" sibTransId="{B7BF1A29-9816-4116-91CE-D0E1BFEAE175}"/>
    <dgm:cxn modelId="{B952E868-47CA-49D3-AE7D-422C9B9694C3}" type="presOf" srcId="{5299EF74-16A8-4FD7-AB7B-5441E48DBFCC}" destId="{B129B2C5-3535-4A0E-A755-BE731FB470AE}" srcOrd="0" destOrd="2" presId="urn:microsoft.com/office/officeart/2005/8/layout/vList2"/>
    <dgm:cxn modelId="{C425354D-AB75-453C-AD07-E78C31CB4E47}" srcId="{CF14C662-6F82-49C9-9EFC-7298A8D925B3}" destId="{A614CC65-FD85-421D-9D94-BE93A5BA2EDD}" srcOrd="1" destOrd="0" parTransId="{BE520570-8658-43A4-82B2-4B2C240E8D79}" sibTransId="{9DD9DD8F-0DFB-4182-BFCC-3E7F4846D0D0}"/>
    <dgm:cxn modelId="{259D0E4F-80F7-478D-96DD-72FCE249A6A8}" type="presOf" srcId="{5F99DE79-2169-4D37-9369-B8B0BB30479D}" destId="{3579344B-4BA8-4EF7-9116-02A5DC5166B4}" srcOrd="0" destOrd="0" presId="urn:microsoft.com/office/officeart/2005/8/layout/vList2"/>
    <dgm:cxn modelId="{B6539173-A08E-4BBB-9580-F20A971EC6CC}" type="presOf" srcId="{1447F908-1D8D-424E-98F1-5FE0978907FE}" destId="{75B31AEF-93F7-403B-97E6-74EEA44703AC}" srcOrd="0" destOrd="3" presId="urn:microsoft.com/office/officeart/2005/8/layout/vList2"/>
    <dgm:cxn modelId="{60297177-481F-4C93-A6A0-F6189B99492B}" srcId="{622651F3-B281-4516-A82B-94676535DD28}" destId="{CF14C662-6F82-49C9-9EFC-7298A8D925B3}" srcOrd="0" destOrd="0" parTransId="{F030FA94-6C47-4A20-A1E2-6D3ECFB2A289}" sibTransId="{703885A1-131B-41D4-B500-548467D86D07}"/>
    <dgm:cxn modelId="{5C698478-B749-4275-9FC7-8DF81FD82689}" srcId="{CF14C662-6F82-49C9-9EFC-7298A8D925B3}" destId="{87C202AB-71C6-445B-983A-5D33B6CD05CE}" srcOrd="0" destOrd="0" parTransId="{CDC52803-A04E-450B-BBD1-8DC0E66B9F2E}" sibTransId="{490DBBB2-CD6A-4875-A149-367011868B04}"/>
    <dgm:cxn modelId="{C951CB84-4CB5-4E62-A4B1-12701F9FBD9F}" type="presOf" srcId="{792C1482-D1E4-4EA3-8E4C-F116619EAD31}" destId="{43E5181F-4451-422D-9F61-017E52AC5197}" srcOrd="0" destOrd="1" presId="urn:microsoft.com/office/officeart/2005/8/layout/vList2"/>
    <dgm:cxn modelId="{63325199-79A0-4C98-8269-5D96A26C4FDF}" srcId="{CF14C662-6F82-49C9-9EFC-7298A8D925B3}" destId="{1447F908-1D8D-424E-98F1-5FE0978907FE}" srcOrd="3" destOrd="0" parTransId="{DC9B7715-82D3-4B36-9080-9A5DA6E5CE68}" sibTransId="{9065DBCE-44ED-401F-BD67-EAAB382168C6}"/>
    <dgm:cxn modelId="{45F8619A-A030-4C8A-916E-CEEF80D342FF}" type="presOf" srcId="{A614CC65-FD85-421D-9D94-BE93A5BA2EDD}" destId="{75B31AEF-93F7-403B-97E6-74EEA44703AC}" srcOrd="0" destOrd="1" presId="urn:microsoft.com/office/officeart/2005/8/layout/vList2"/>
    <dgm:cxn modelId="{6C9DA9B3-5C22-47B6-99A9-288CCB73DB21}" srcId="{5F99DE79-2169-4D37-9369-B8B0BB30479D}" destId="{5C153B40-5057-4725-97D8-1B06ED7FAD7B}" srcOrd="1" destOrd="0" parTransId="{EE4E9CC3-85E2-4416-A787-3C825B765652}" sibTransId="{C1A641AA-A32D-4C90-8580-B81D696D8677}"/>
    <dgm:cxn modelId="{F5240CB6-E65E-41D4-A2F4-7389703873FB}" type="presOf" srcId="{AF5EB2AC-F24E-4AC0-9BD8-DC3C63CD76DA}" destId="{75B31AEF-93F7-403B-97E6-74EEA44703AC}" srcOrd="0" destOrd="2" presId="urn:microsoft.com/office/officeart/2005/8/layout/vList2"/>
    <dgm:cxn modelId="{C150C0B6-C043-48DB-A2D1-324E3AF87078}" srcId="{C56CB29F-A344-49A9-9419-FB846A76662C}" destId="{792C1482-D1E4-4EA3-8E4C-F116619EAD31}" srcOrd="1" destOrd="0" parTransId="{CA621C71-55EF-4F23-A377-856DF44B17EC}" sibTransId="{28ECB015-552C-4298-BB5A-C39C429DC95E}"/>
    <dgm:cxn modelId="{D099AADB-D99C-463E-9F03-462B52714526}" type="presOf" srcId="{CF14C662-6F82-49C9-9EFC-7298A8D925B3}" destId="{BABF84F1-492B-4B02-8A97-4EE331A33F98}" srcOrd="0" destOrd="0" presId="urn:microsoft.com/office/officeart/2005/8/layout/vList2"/>
    <dgm:cxn modelId="{3351FFE5-5DAA-49E1-B32B-5AB811ABA8D2}" type="presOf" srcId="{5C153B40-5057-4725-97D8-1B06ED7FAD7B}" destId="{B129B2C5-3535-4A0E-A755-BE731FB470AE}" srcOrd="0" destOrd="1" presId="urn:microsoft.com/office/officeart/2005/8/layout/vList2"/>
    <dgm:cxn modelId="{27C3F6EB-3B7E-4EDA-9AB5-00A2C4172638}" srcId="{622651F3-B281-4516-A82B-94676535DD28}" destId="{C56CB29F-A344-49A9-9419-FB846A76662C}" srcOrd="1" destOrd="0" parTransId="{E3DF140B-4559-4DB7-AD78-A533922D0712}" sibTransId="{862D6022-3C7A-42BA-9EEE-80FE906C45D8}"/>
    <dgm:cxn modelId="{E46235F0-FB75-44F7-9248-8625081E419C}" srcId="{5F99DE79-2169-4D37-9369-B8B0BB30479D}" destId="{DE11A42D-A997-4DC3-9BC2-014B0DF9A641}" srcOrd="0" destOrd="0" parTransId="{B4F8596E-F263-459F-AA54-AC77CAA888E9}" sibTransId="{8F2DC458-8A43-47AD-B05F-EF1C8535AC80}"/>
    <dgm:cxn modelId="{0F9C18FB-C3E4-4B6A-A6E2-341860E7E7A4}" srcId="{622651F3-B281-4516-A82B-94676535DD28}" destId="{5F99DE79-2169-4D37-9369-B8B0BB30479D}" srcOrd="2" destOrd="0" parTransId="{B3376AED-6431-477B-8E7C-676C797E9FEC}" sibTransId="{AF8D2AA1-CA74-4A5E-A349-203034455595}"/>
    <dgm:cxn modelId="{F7ABB3FC-A8F8-46C5-8E37-AAD035ECF1F4}" type="presOf" srcId="{87C202AB-71C6-445B-983A-5D33B6CD05CE}" destId="{75B31AEF-93F7-403B-97E6-74EEA44703AC}" srcOrd="0" destOrd="0" presId="urn:microsoft.com/office/officeart/2005/8/layout/vList2"/>
    <dgm:cxn modelId="{734EC599-7215-4508-8E9D-1804B517896E}" type="presParOf" srcId="{E7708DD3-0CE3-488F-A825-5A6FE4FFBB4A}" destId="{BABF84F1-492B-4B02-8A97-4EE331A33F98}" srcOrd="0" destOrd="0" presId="urn:microsoft.com/office/officeart/2005/8/layout/vList2"/>
    <dgm:cxn modelId="{5EDA4FF0-DFBD-4B7F-9615-E98F1005BC8A}" type="presParOf" srcId="{E7708DD3-0CE3-488F-A825-5A6FE4FFBB4A}" destId="{75B31AEF-93F7-403B-97E6-74EEA44703AC}" srcOrd="1" destOrd="0" presId="urn:microsoft.com/office/officeart/2005/8/layout/vList2"/>
    <dgm:cxn modelId="{7DCB54B4-B7B4-4742-B732-801FC3938E96}" type="presParOf" srcId="{E7708DD3-0CE3-488F-A825-5A6FE4FFBB4A}" destId="{F2C45251-748A-455E-8650-71DD0161B2C0}" srcOrd="2" destOrd="0" presId="urn:microsoft.com/office/officeart/2005/8/layout/vList2"/>
    <dgm:cxn modelId="{FCF3ECD6-BE7A-47EA-A2A7-FA99E4CCF401}" type="presParOf" srcId="{E7708DD3-0CE3-488F-A825-5A6FE4FFBB4A}" destId="{43E5181F-4451-422D-9F61-017E52AC5197}" srcOrd="3" destOrd="0" presId="urn:microsoft.com/office/officeart/2005/8/layout/vList2"/>
    <dgm:cxn modelId="{056A9D0C-EAEE-4DFC-9E9D-685634AA71BF}" type="presParOf" srcId="{E7708DD3-0CE3-488F-A825-5A6FE4FFBB4A}" destId="{3579344B-4BA8-4EF7-9116-02A5DC5166B4}" srcOrd="4" destOrd="0" presId="urn:microsoft.com/office/officeart/2005/8/layout/vList2"/>
    <dgm:cxn modelId="{8AD2B7E7-E2BF-4AD6-9768-2556FAA72EB7}" type="presParOf" srcId="{E7708DD3-0CE3-488F-A825-5A6FE4FFBB4A}" destId="{B129B2C5-3535-4A0E-A755-BE731FB470A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51D06B-3FDF-4AC1-97DD-87F3D192C14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F3E99A2-9CA9-442E-907B-0F27D8ECF398}">
      <dgm:prSet custT="1"/>
      <dgm:spPr/>
      <dgm:t>
        <a:bodyPr/>
        <a:lstStyle/>
        <a:p>
          <a:r>
            <a:rPr lang="cs-CZ" sz="2800" dirty="0">
              <a:latin typeface="Century" panose="02040604050505020304" pitchFamily="18" charset="0"/>
            </a:rPr>
            <a:t>Současné problémy sociální politiky</a:t>
          </a:r>
          <a:endParaRPr lang="en-US" sz="2800" dirty="0">
            <a:latin typeface="Century" panose="02040604050505020304" pitchFamily="18" charset="0"/>
          </a:endParaRPr>
        </a:p>
      </dgm:t>
    </dgm:pt>
    <dgm:pt modelId="{07CF4786-C230-4ED9-BFE0-4981F92100F7}" type="parTrans" cxnId="{E88964B7-29CE-45F4-8B5F-B71E8E251F89}">
      <dgm:prSet/>
      <dgm:spPr/>
      <dgm:t>
        <a:bodyPr/>
        <a:lstStyle/>
        <a:p>
          <a:endParaRPr lang="en-US"/>
        </a:p>
      </dgm:t>
    </dgm:pt>
    <dgm:pt modelId="{33F89758-1FB6-4DA6-BC02-48606324F147}" type="sibTrans" cxnId="{E88964B7-29CE-45F4-8B5F-B71E8E251F89}">
      <dgm:prSet/>
      <dgm:spPr/>
      <dgm:t>
        <a:bodyPr/>
        <a:lstStyle/>
        <a:p>
          <a:endParaRPr lang="en-US"/>
        </a:p>
      </dgm:t>
    </dgm:pt>
    <dgm:pt modelId="{1D825E6C-571B-42C8-A40F-D0DB2BE93E24}">
      <dgm:prSet custT="1"/>
      <dgm:spPr>
        <a:solidFill>
          <a:srgbClr val="00B050"/>
        </a:solidFill>
      </dgm:spPr>
      <dgm:t>
        <a:bodyPr/>
        <a:lstStyle/>
        <a:p>
          <a:r>
            <a:rPr lang="cs-CZ" sz="2800" dirty="0">
              <a:latin typeface="Century" panose="02040604050505020304" pitchFamily="18" charset="0"/>
            </a:rPr>
            <a:t>Genderové aspekty trhu práce</a:t>
          </a:r>
          <a:endParaRPr lang="en-US" sz="2800" dirty="0">
            <a:latin typeface="Century" panose="02040604050505020304" pitchFamily="18" charset="0"/>
          </a:endParaRPr>
        </a:p>
      </dgm:t>
    </dgm:pt>
    <dgm:pt modelId="{24DF95F4-FA7C-46A3-90D6-E16B612C1101}" type="parTrans" cxnId="{B28FDA2E-130C-40A7-871C-F8964A89A3B2}">
      <dgm:prSet/>
      <dgm:spPr/>
      <dgm:t>
        <a:bodyPr/>
        <a:lstStyle/>
        <a:p>
          <a:endParaRPr lang="en-US"/>
        </a:p>
      </dgm:t>
    </dgm:pt>
    <dgm:pt modelId="{7D8C4BFC-A480-4CF1-9E0A-4E0E1017F8D6}" type="sibTrans" cxnId="{B28FDA2E-130C-40A7-871C-F8964A89A3B2}">
      <dgm:prSet/>
      <dgm:spPr/>
      <dgm:t>
        <a:bodyPr/>
        <a:lstStyle/>
        <a:p>
          <a:endParaRPr lang="en-US"/>
        </a:p>
      </dgm:t>
    </dgm:pt>
    <dgm:pt modelId="{1627E906-17B4-4CEE-8880-DFAF83B3B5A8}">
      <dgm:prSet custT="1"/>
      <dgm:spPr/>
      <dgm:t>
        <a:bodyPr/>
        <a:lstStyle/>
        <a:p>
          <a:r>
            <a:rPr lang="cs-CZ" sz="2800" dirty="0">
              <a:latin typeface="Century" panose="02040604050505020304" pitchFamily="18" charset="0"/>
            </a:rPr>
            <a:t>Kariérové poradenství</a:t>
          </a:r>
          <a:endParaRPr lang="en-US" sz="2800" dirty="0">
            <a:latin typeface="Century" panose="02040604050505020304" pitchFamily="18" charset="0"/>
          </a:endParaRPr>
        </a:p>
      </dgm:t>
    </dgm:pt>
    <dgm:pt modelId="{E170CD35-B557-4EE1-8E2B-64EC99B31393}" type="parTrans" cxnId="{2A0630EF-4167-4D40-A123-7E0DDF328995}">
      <dgm:prSet/>
      <dgm:spPr/>
      <dgm:t>
        <a:bodyPr/>
        <a:lstStyle/>
        <a:p>
          <a:endParaRPr lang="en-US"/>
        </a:p>
      </dgm:t>
    </dgm:pt>
    <dgm:pt modelId="{0B4FE4A0-A040-4575-9704-63F07220E360}" type="sibTrans" cxnId="{2A0630EF-4167-4D40-A123-7E0DDF328995}">
      <dgm:prSet/>
      <dgm:spPr/>
      <dgm:t>
        <a:bodyPr/>
        <a:lstStyle/>
        <a:p>
          <a:endParaRPr lang="en-US"/>
        </a:p>
      </dgm:t>
    </dgm:pt>
    <dgm:pt modelId="{90C9BFA2-3C1F-4D83-BFC8-73795191D3AE}">
      <dgm:prSet custT="1"/>
      <dgm:spPr/>
      <dgm:t>
        <a:bodyPr/>
        <a:lstStyle/>
        <a:p>
          <a:r>
            <a:rPr lang="cs-CZ" sz="2800" dirty="0">
              <a:latin typeface="Century" panose="02040604050505020304" pitchFamily="18" charset="0"/>
            </a:rPr>
            <a:t>Teorie organizace a řízení</a:t>
          </a:r>
          <a:endParaRPr lang="en-US" sz="2800" dirty="0">
            <a:latin typeface="Century" panose="02040604050505020304" pitchFamily="18" charset="0"/>
          </a:endParaRPr>
        </a:p>
      </dgm:t>
    </dgm:pt>
    <dgm:pt modelId="{68F98986-99EB-4937-8F76-7A9AC1DE9ABC}" type="parTrans" cxnId="{A174CD84-852F-4F21-A4FD-3ACC5599D56C}">
      <dgm:prSet/>
      <dgm:spPr/>
      <dgm:t>
        <a:bodyPr/>
        <a:lstStyle/>
        <a:p>
          <a:endParaRPr lang="en-US"/>
        </a:p>
      </dgm:t>
    </dgm:pt>
    <dgm:pt modelId="{93A67743-552C-4D0D-9FBB-4821B91AC06F}" type="sibTrans" cxnId="{A174CD84-852F-4F21-A4FD-3ACC5599D56C}">
      <dgm:prSet/>
      <dgm:spPr/>
      <dgm:t>
        <a:bodyPr/>
        <a:lstStyle/>
        <a:p>
          <a:endParaRPr lang="en-US"/>
        </a:p>
      </dgm:t>
    </dgm:pt>
    <dgm:pt modelId="{AC973101-DC6C-4605-A02B-48F4E2DD6366}">
      <dgm:prSet custT="1"/>
      <dgm:spPr/>
      <dgm:t>
        <a:bodyPr/>
        <a:lstStyle/>
        <a:p>
          <a:r>
            <a:rPr lang="cs-CZ" sz="2800" dirty="0">
              <a:latin typeface="Century" panose="02040604050505020304" pitchFamily="18" charset="0"/>
            </a:rPr>
            <a:t>Řízení a rozvoj lidských zdrojů</a:t>
          </a:r>
          <a:endParaRPr lang="en-US" sz="2800" dirty="0">
            <a:latin typeface="Century" panose="02040604050505020304" pitchFamily="18" charset="0"/>
          </a:endParaRPr>
        </a:p>
      </dgm:t>
    </dgm:pt>
    <dgm:pt modelId="{8D21277D-96BA-45F4-99BA-62181F2190BD}" type="parTrans" cxnId="{F26709AA-C174-401A-B7C1-AA0DB9AB46A2}">
      <dgm:prSet/>
      <dgm:spPr/>
      <dgm:t>
        <a:bodyPr/>
        <a:lstStyle/>
        <a:p>
          <a:endParaRPr lang="en-US"/>
        </a:p>
      </dgm:t>
    </dgm:pt>
    <dgm:pt modelId="{BDBF289D-38A3-4C56-8777-A7218CD77939}" type="sibTrans" cxnId="{F26709AA-C174-401A-B7C1-AA0DB9AB46A2}">
      <dgm:prSet/>
      <dgm:spPr/>
      <dgm:t>
        <a:bodyPr/>
        <a:lstStyle/>
        <a:p>
          <a:endParaRPr lang="en-US"/>
        </a:p>
      </dgm:t>
    </dgm:pt>
    <dgm:pt modelId="{DF5410EC-DC4F-4EE1-B38B-5F3453AA8D0A}">
      <dgm:prSet custT="1"/>
      <dgm:spPr>
        <a:solidFill>
          <a:schemeClr val="accent3">
            <a:lumMod val="75000"/>
          </a:schemeClr>
        </a:solidFill>
      </dgm:spPr>
      <dgm:t>
        <a:bodyPr/>
        <a:lstStyle/>
        <a:p>
          <a:r>
            <a:rPr lang="cs-CZ" sz="2800" dirty="0">
              <a:latin typeface="Century" panose="02040604050505020304" pitchFamily="18" charset="0"/>
            </a:rPr>
            <a:t>Ekonomika sociálního státu</a:t>
          </a:r>
          <a:endParaRPr lang="en-US" sz="2800" dirty="0">
            <a:latin typeface="Century" panose="02040604050505020304" pitchFamily="18" charset="0"/>
          </a:endParaRPr>
        </a:p>
      </dgm:t>
    </dgm:pt>
    <dgm:pt modelId="{2A144622-ACC8-4438-A567-1EB82252B5FC}" type="parTrans" cxnId="{21F84DB0-7BD8-40F0-A4E0-20214F54A3F9}">
      <dgm:prSet/>
      <dgm:spPr/>
      <dgm:t>
        <a:bodyPr/>
        <a:lstStyle/>
        <a:p>
          <a:endParaRPr lang="cs-CZ"/>
        </a:p>
      </dgm:t>
    </dgm:pt>
    <dgm:pt modelId="{BDE184EF-DF8E-41C7-90ED-E9F01E4991BF}" type="sibTrans" cxnId="{21F84DB0-7BD8-40F0-A4E0-20214F54A3F9}">
      <dgm:prSet/>
      <dgm:spPr/>
      <dgm:t>
        <a:bodyPr/>
        <a:lstStyle/>
        <a:p>
          <a:endParaRPr lang="cs-CZ"/>
        </a:p>
      </dgm:t>
    </dgm:pt>
    <dgm:pt modelId="{32E81A8E-4111-4748-A4B0-ECB67073E8E8}" type="pres">
      <dgm:prSet presAssocID="{5851D06B-3FDF-4AC1-97DD-87F3D192C144}" presName="linear" presStyleCnt="0">
        <dgm:presLayoutVars>
          <dgm:animLvl val="lvl"/>
          <dgm:resizeHandles val="exact"/>
        </dgm:presLayoutVars>
      </dgm:prSet>
      <dgm:spPr/>
    </dgm:pt>
    <dgm:pt modelId="{728ECD85-9470-47E1-8564-AE2C2844514A}" type="pres">
      <dgm:prSet presAssocID="{EF3E99A2-9CA9-442E-907B-0F27D8ECF398}" presName="parentText" presStyleLbl="node1" presStyleIdx="0" presStyleCnt="6">
        <dgm:presLayoutVars>
          <dgm:chMax val="0"/>
          <dgm:bulletEnabled val="1"/>
        </dgm:presLayoutVars>
      </dgm:prSet>
      <dgm:spPr/>
    </dgm:pt>
    <dgm:pt modelId="{6E3F3E5F-24B0-47F6-8185-18DF7D12409F}" type="pres">
      <dgm:prSet presAssocID="{33F89758-1FB6-4DA6-BC02-48606324F147}" presName="spacer" presStyleCnt="0"/>
      <dgm:spPr/>
    </dgm:pt>
    <dgm:pt modelId="{2F08F57D-79BC-4B42-8F06-B1395F764150}" type="pres">
      <dgm:prSet presAssocID="{1D825E6C-571B-42C8-A40F-D0DB2BE93E24}" presName="parentText" presStyleLbl="node1" presStyleIdx="1" presStyleCnt="6">
        <dgm:presLayoutVars>
          <dgm:chMax val="0"/>
          <dgm:bulletEnabled val="1"/>
        </dgm:presLayoutVars>
      </dgm:prSet>
      <dgm:spPr/>
    </dgm:pt>
    <dgm:pt modelId="{946D0AD0-E290-493B-AE66-5C9C700C8184}" type="pres">
      <dgm:prSet presAssocID="{7D8C4BFC-A480-4CF1-9E0A-4E0E1017F8D6}" presName="spacer" presStyleCnt="0"/>
      <dgm:spPr/>
    </dgm:pt>
    <dgm:pt modelId="{2A8DCA25-F6BF-47D6-8405-ED21FF2036FE}" type="pres">
      <dgm:prSet presAssocID="{DF5410EC-DC4F-4EE1-B38B-5F3453AA8D0A}" presName="parentText" presStyleLbl="node1" presStyleIdx="2" presStyleCnt="6">
        <dgm:presLayoutVars>
          <dgm:chMax val="0"/>
          <dgm:bulletEnabled val="1"/>
        </dgm:presLayoutVars>
      </dgm:prSet>
      <dgm:spPr/>
    </dgm:pt>
    <dgm:pt modelId="{AEC11546-03C2-4C61-B49F-7F4090F47795}" type="pres">
      <dgm:prSet presAssocID="{BDE184EF-DF8E-41C7-90ED-E9F01E4991BF}" presName="spacer" presStyleCnt="0"/>
      <dgm:spPr/>
    </dgm:pt>
    <dgm:pt modelId="{7ED92273-1DD0-472C-A1EE-96A61B08564A}" type="pres">
      <dgm:prSet presAssocID="{1627E906-17B4-4CEE-8880-DFAF83B3B5A8}" presName="parentText" presStyleLbl="node1" presStyleIdx="3" presStyleCnt="6">
        <dgm:presLayoutVars>
          <dgm:chMax val="0"/>
          <dgm:bulletEnabled val="1"/>
        </dgm:presLayoutVars>
      </dgm:prSet>
      <dgm:spPr/>
    </dgm:pt>
    <dgm:pt modelId="{755F537E-6C10-4E48-8EA1-E1E71A13BCC2}" type="pres">
      <dgm:prSet presAssocID="{0B4FE4A0-A040-4575-9704-63F07220E360}" presName="spacer" presStyleCnt="0"/>
      <dgm:spPr/>
    </dgm:pt>
    <dgm:pt modelId="{ADC6AA4C-E318-4115-B54B-64A290D6250C}" type="pres">
      <dgm:prSet presAssocID="{90C9BFA2-3C1F-4D83-BFC8-73795191D3AE}" presName="parentText" presStyleLbl="node1" presStyleIdx="4" presStyleCnt="6">
        <dgm:presLayoutVars>
          <dgm:chMax val="0"/>
          <dgm:bulletEnabled val="1"/>
        </dgm:presLayoutVars>
      </dgm:prSet>
      <dgm:spPr/>
    </dgm:pt>
    <dgm:pt modelId="{482ABC27-1D29-4C04-B8BA-AC8478E2ED32}" type="pres">
      <dgm:prSet presAssocID="{93A67743-552C-4D0D-9FBB-4821B91AC06F}" presName="spacer" presStyleCnt="0"/>
      <dgm:spPr/>
    </dgm:pt>
    <dgm:pt modelId="{F9044CAE-34B2-4494-95C1-C5CE83F88216}" type="pres">
      <dgm:prSet presAssocID="{AC973101-DC6C-4605-A02B-48F4E2DD6366}" presName="parentText" presStyleLbl="node1" presStyleIdx="5" presStyleCnt="6">
        <dgm:presLayoutVars>
          <dgm:chMax val="0"/>
          <dgm:bulletEnabled val="1"/>
        </dgm:presLayoutVars>
      </dgm:prSet>
      <dgm:spPr/>
    </dgm:pt>
  </dgm:ptLst>
  <dgm:cxnLst>
    <dgm:cxn modelId="{CE4F4A08-D63C-4640-88E9-326CA20A3725}" type="presOf" srcId="{5851D06B-3FDF-4AC1-97DD-87F3D192C144}" destId="{32E81A8E-4111-4748-A4B0-ECB67073E8E8}" srcOrd="0" destOrd="0" presId="urn:microsoft.com/office/officeart/2005/8/layout/vList2"/>
    <dgm:cxn modelId="{FA1F5111-0790-492F-9D73-93720E305BFF}" type="presOf" srcId="{1627E906-17B4-4CEE-8880-DFAF83B3B5A8}" destId="{7ED92273-1DD0-472C-A1EE-96A61B08564A}" srcOrd="0" destOrd="0" presId="urn:microsoft.com/office/officeart/2005/8/layout/vList2"/>
    <dgm:cxn modelId="{E0347E1B-5540-4865-BD05-0216F2028951}" type="presOf" srcId="{1D825E6C-571B-42C8-A40F-D0DB2BE93E24}" destId="{2F08F57D-79BC-4B42-8F06-B1395F764150}" srcOrd="0" destOrd="0" presId="urn:microsoft.com/office/officeart/2005/8/layout/vList2"/>
    <dgm:cxn modelId="{B28FDA2E-130C-40A7-871C-F8964A89A3B2}" srcId="{5851D06B-3FDF-4AC1-97DD-87F3D192C144}" destId="{1D825E6C-571B-42C8-A40F-D0DB2BE93E24}" srcOrd="1" destOrd="0" parTransId="{24DF95F4-FA7C-46A3-90D6-E16B612C1101}" sibTransId="{7D8C4BFC-A480-4CF1-9E0A-4E0E1017F8D6}"/>
    <dgm:cxn modelId="{F1CBCF30-618F-4A07-B84B-C657EFDF3243}" type="presOf" srcId="{90C9BFA2-3C1F-4D83-BFC8-73795191D3AE}" destId="{ADC6AA4C-E318-4115-B54B-64A290D6250C}" srcOrd="0" destOrd="0" presId="urn:microsoft.com/office/officeart/2005/8/layout/vList2"/>
    <dgm:cxn modelId="{70659C3F-A975-4267-86FE-09F987717DEF}" type="presOf" srcId="{EF3E99A2-9CA9-442E-907B-0F27D8ECF398}" destId="{728ECD85-9470-47E1-8564-AE2C2844514A}" srcOrd="0" destOrd="0" presId="urn:microsoft.com/office/officeart/2005/8/layout/vList2"/>
    <dgm:cxn modelId="{E4453149-BCF4-4FC2-8A52-818F3A428795}" type="presOf" srcId="{DF5410EC-DC4F-4EE1-B38B-5F3453AA8D0A}" destId="{2A8DCA25-F6BF-47D6-8405-ED21FF2036FE}" srcOrd="0" destOrd="0" presId="urn:microsoft.com/office/officeart/2005/8/layout/vList2"/>
    <dgm:cxn modelId="{A174CD84-852F-4F21-A4FD-3ACC5599D56C}" srcId="{5851D06B-3FDF-4AC1-97DD-87F3D192C144}" destId="{90C9BFA2-3C1F-4D83-BFC8-73795191D3AE}" srcOrd="4" destOrd="0" parTransId="{68F98986-99EB-4937-8F76-7A9AC1DE9ABC}" sibTransId="{93A67743-552C-4D0D-9FBB-4821B91AC06F}"/>
    <dgm:cxn modelId="{F26709AA-C174-401A-B7C1-AA0DB9AB46A2}" srcId="{5851D06B-3FDF-4AC1-97DD-87F3D192C144}" destId="{AC973101-DC6C-4605-A02B-48F4E2DD6366}" srcOrd="5" destOrd="0" parTransId="{8D21277D-96BA-45F4-99BA-62181F2190BD}" sibTransId="{BDBF289D-38A3-4C56-8777-A7218CD77939}"/>
    <dgm:cxn modelId="{21F84DB0-7BD8-40F0-A4E0-20214F54A3F9}" srcId="{5851D06B-3FDF-4AC1-97DD-87F3D192C144}" destId="{DF5410EC-DC4F-4EE1-B38B-5F3453AA8D0A}" srcOrd="2" destOrd="0" parTransId="{2A144622-ACC8-4438-A567-1EB82252B5FC}" sibTransId="{BDE184EF-DF8E-41C7-90ED-E9F01E4991BF}"/>
    <dgm:cxn modelId="{E88964B7-29CE-45F4-8B5F-B71E8E251F89}" srcId="{5851D06B-3FDF-4AC1-97DD-87F3D192C144}" destId="{EF3E99A2-9CA9-442E-907B-0F27D8ECF398}" srcOrd="0" destOrd="0" parTransId="{07CF4786-C230-4ED9-BFE0-4981F92100F7}" sibTransId="{33F89758-1FB6-4DA6-BC02-48606324F147}"/>
    <dgm:cxn modelId="{C52390E6-5073-47A5-A4BB-8240687B070F}" type="presOf" srcId="{AC973101-DC6C-4605-A02B-48F4E2DD6366}" destId="{F9044CAE-34B2-4494-95C1-C5CE83F88216}" srcOrd="0" destOrd="0" presId="urn:microsoft.com/office/officeart/2005/8/layout/vList2"/>
    <dgm:cxn modelId="{2A0630EF-4167-4D40-A123-7E0DDF328995}" srcId="{5851D06B-3FDF-4AC1-97DD-87F3D192C144}" destId="{1627E906-17B4-4CEE-8880-DFAF83B3B5A8}" srcOrd="3" destOrd="0" parTransId="{E170CD35-B557-4EE1-8E2B-64EC99B31393}" sibTransId="{0B4FE4A0-A040-4575-9704-63F07220E360}"/>
    <dgm:cxn modelId="{B92947D2-E0E8-4358-B6D9-6F246C1B6D9C}" type="presParOf" srcId="{32E81A8E-4111-4748-A4B0-ECB67073E8E8}" destId="{728ECD85-9470-47E1-8564-AE2C2844514A}" srcOrd="0" destOrd="0" presId="urn:microsoft.com/office/officeart/2005/8/layout/vList2"/>
    <dgm:cxn modelId="{7DDE5AED-5C9A-45EA-BE22-D6501ED448A3}" type="presParOf" srcId="{32E81A8E-4111-4748-A4B0-ECB67073E8E8}" destId="{6E3F3E5F-24B0-47F6-8185-18DF7D12409F}" srcOrd="1" destOrd="0" presId="urn:microsoft.com/office/officeart/2005/8/layout/vList2"/>
    <dgm:cxn modelId="{C54E87FE-9C4A-41CD-9425-56E535D2E219}" type="presParOf" srcId="{32E81A8E-4111-4748-A4B0-ECB67073E8E8}" destId="{2F08F57D-79BC-4B42-8F06-B1395F764150}" srcOrd="2" destOrd="0" presId="urn:microsoft.com/office/officeart/2005/8/layout/vList2"/>
    <dgm:cxn modelId="{6709A9B0-92C4-4932-A64A-2DB2C779B72D}" type="presParOf" srcId="{32E81A8E-4111-4748-A4B0-ECB67073E8E8}" destId="{946D0AD0-E290-493B-AE66-5C9C700C8184}" srcOrd="3" destOrd="0" presId="urn:microsoft.com/office/officeart/2005/8/layout/vList2"/>
    <dgm:cxn modelId="{9491E286-A383-4B4D-86D4-3E76648689F6}" type="presParOf" srcId="{32E81A8E-4111-4748-A4B0-ECB67073E8E8}" destId="{2A8DCA25-F6BF-47D6-8405-ED21FF2036FE}" srcOrd="4" destOrd="0" presId="urn:microsoft.com/office/officeart/2005/8/layout/vList2"/>
    <dgm:cxn modelId="{821EC331-7915-4D85-AAAB-1FA28C00ECB8}" type="presParOf" srcId="{32E81A8E-4111-4748-A4B0-ECB67073E8E8}" destId="{AEC11546-03C2-4C61-B49F-7F4090F47795}" srcOrd="5" destOrd="0" presId="urn:microsoft.com/office/officeart/2005/8/layout/vList2"/>
    <dgm:cxn modelId="{6DE5BD70-A3B7-4420-8225-73535E08E896}" type="presParOf" srcId="{32E81A8E-4111-4748-A4B0-ECB67073E8E8}" destId="{7ED92273-1DD0-472C-A1EE-96A61B08564A}" srcOrd="6" destOrd="0" presId="urn:microsoft.com/office/officeart/2005/8/layout/vList2"/>
    <dgm:cxn modelId="{ECE60957-ED36-4E7B-B4B2-BC6BE61D9D44}" type="presParOf" srcId="{32E81A8E-4111-4748-A4B0-ECB67073E8E8}" destId="{755F537E-6C10-4E48-8EA1-E1E71A13BCC2}" srcOrd="7" destOrd="0" presId="urn:microsoft.com/office/officeart/2005/8/layout/vList2"/>
    <dgm:cxn modelId="{E9A3F037-2329-43A7-8E14-E64FFABFD0BB}" type="presParOf" srcId="{32E81A8E-4111-4748-A4B0-ECB67073E8E8}" destId="{ADC6AA4C-E318-4115-B54B-64A290D6250C}" srcOrd="8" destOrd="0" presId="urn:microsoft.com/office/officeart/2005/8/layout/vList2"/>
    <dgm:cxn modelId="{4D44495C-D2FE-40FD-8D9C-C74B18AA3ED6}" type="presParOf" srcId="{32E81A8E-4111-4748-A4B0-ECB67073E8E8}" destId="{482ABC27-1D29-4C04-B8BA-AC8478E2ED32}" srcOrd="9" destOrd="0" presId="urn:microsoft.com/office/officeart/2005/8/layout/vList2"/>
    <dgm:cxn modelId="{F395E1BE-24EB-43FF-9E88-53651BD9F1F3}" type="presParOf" srcId="{32E81A8E-4111-4748-A4B0-ECB67073E8E8}" destId="{F9044CAE-34B2-4494-95C1-C5CE83F8821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60A265-2B05-4FE2-A071-B4AAFA16F5C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27EC96E-9EED-4B29-9355-2B66DCCA0024}">
      <dgm:prSet/>
      <dgm:spPr/>
      <dgm:t>
        <a:bodyPr/>
        <a:lstStyle/>
        <a:p>
          <a:pPr>
            <a:lnSpc>
              <a:spcPct val="100000"/>
            </a:lnSpc>
          </a:pPr>
          <a:r>
            <a:rPr lang="cs-CZ" dirty="0">
              <a:latin typeface="Century" panose="02040604050505020304" pitchFamily="18" charset="0"/>
            </a:rPr>
            <a:t>Splnit min. </a:t>
          </a:r>
          <a:r>
            <a:rPr lang="cs-CZ" b="1" dirty="0">
              <a:latin typeface="Century" panose="02040604050505020304" pitchFamily="18" charset="0"/>
            </a:rPr>
            <a:t>120 kreditů</a:t>
          </a:r>
          <a:endParaRPr lang="en-US" dirty="0">
            <a:latin typeface="Century" panose="02040604050505020304" pitchFamily="18" charset="0"/>
          </a:endParaRPr>
        </a:p>
      </dgm:t>
    </dgm:pt>
    <dgm:pt modelId="{7E3A857A-91E0-4AC2-9AE9-572B3750C6FD}" type="parTrans" cxnId="{E0DA6CA8-813A-4174-A807-F9A17D866AEE}">
      <dgm:prSet/>
      <dgm:spPr/>
      <dgm:t>
        <a:bodyPr/>
        <a:lstStyle/>
        <a:p>
          <a:endParaRPr lang="en-US"/>
        </a:p>
      </dgm:t>
    </dgm:pt>
    <dgm:pt modelId="{38661CAA-0CB0-406C-94AB-99C9FE84178E}" type="sibTrans" cxnId="{E0DA6CA8-813A-4174-A807-F9A17D866AEE}">
      <dgm:prSet/>
      <dgm:spPr/>
      <dgm:t>
        <a:bodyPr/>
        <a:lstStyle/>
        <a:p>
          <a:endParaRPr lang="en-US"/>
        </a:p>
      </dgm:t>
    </dgm:pt>
    <dgm:pt modelId="{D66BFDDA-F627-4C2B-8284-50DE2978D9B8}">
      <dgm:prSet custT="1"/>
      <dgm:spPr/>
      <dgm:t>
        <a:bodyPr/>
        <a:lstStyle/>
        <a:p>
          <a:pPr>
            <a:lnSpc>
              <a:spcPct val="100000"/>
            </a:lnSpc>
          </a:pPr>
          <a:r>
            <a:rPr lang="cs-CZ" sz="1700" b="0" dirty="0">
              <a:latin typeface="Century" panose="02040604050505020304" pitchFamily="18" charset="0"/>
            </a:rPr>
            <a:t>68 ECTS povinné předměty</a:t>
          </a:r>
          <a:endParaRPr lang="en-US" sz="1700" b="0" dirty="0">
            <a:latin typeface="Century" panose="02040604050505020304" pitchFamily="18" charset="0"/>
          </a:endParaRPr>
        </a:p>
      </dgm:t>
    </dgm:pt>
    <dgm:pt modelId="{56C22293-80D1-49CE-A194-EB5E0543BE89}" type="parTrans" cxnId="{441701AD-F8AF-4F48-800E-BDC7D5590E47}">
      <dgm:prSet/>
      <dgm:spPr/>
      <dgm:t>
        <a:bodyPr/>
        <a:lstStyle/>
        <a:p>
          <a:endParaRPr lang="en-US"/>
        </a:p>
      </dgm:t>
    </dgm:pt>
    <dgm:pt modelId="{1C4FCE55-D15B-4DB7-8CC8-AAB029D4DF43}" type="sibTrans" cxnId="{441701AD-F8AF-4F48-800E-BDC7D5590E47}">
      <dgm:prSet/>
      <dgm:spPr/>
      <dgm:t>
        <a:bodyPr/>
        <a:lstStyle/>
        <a:p>
          <a:endParaRPr lang="en-US"/>
        </a:p>
      </dgm:t>
    </dgm:pt>
    <dgm:pt modelId="{E1E92F9F-9E1A-411B-80F3-A880B3FAD33E}">
      <dgm:prSet custT="1"/>
      <dgm:spPr/>
      <dgm:t>
        <a:bodyPr/>
        <a:lstStyle/>
        <a:p>
          <a:pPr>
            <a:lnSpc>
              <a:spcPct val="100000"/>
            </a:lnSpc>
          </a:pPr>
          <a:r>
            <a:rPr lang="cs-CZ" sz="1700" b="0" dirty="0">
              <a:latin typeface="Century" panose="02040604050505020304" pitchFamily="18" charset="0"/>
            </a:rPr>
            <a:t>20 ECTS povinné předměty k diplomce</a:t>
          </a:r>
          <a:endParaRPr lang="en-US" sz="1700" b="0" dirty="0">
            <a:latin typeface="Century" panose="02040604050505020304" pitchFamily="18" charset="0"/>
          </a:endParaRPr>
        </a:p>
      </dgm:t>
    </dgm:pt>
    <dgm:pt modelId="{D7F26554-C6E0-4F75-A068-FDCE343D7FCE}" type="parTrans" cxnId="{8EDFFF00-573D-4F9F-90F5-672B63926794}">
      <dgm:prSet/>
      <dgm:spPr/>
      <dgm:t>
        <a:bodyPr/>
        <a:lstStyle/>
        <a:p>
          <a:endParaRPr lang="en-US"/>
        </a:p>
      </dgm:t>
    </dgm:pt>
    <dgm:pt modelId="{F063E3C7-A397-4A23-A423-54125CEB7050}" type="sibTrans" cxnId="{8EDFFF00-573D-4F9F-90F5-672B63926794}">
      <dgm:prSet/>
      <dgm:spPr/>
      <dgm:t>
        <a:bodyPr/>
        <a:lstStyle/>
        <a:p>
          <a:endParaRPr lang="en-US"/>
        </a:p>
      </dgm:t>
    </dgm:pt>
    <dgm:pt modelId="{FA860C57-5DD1-4B2E-95A1-AE953006C59F}">
      <dgm:prSet custT="1"/>
      <dgm:spPr/>
      <dgm:t>
        <a:bodyPr/>
        <a:lstStyle/>
        <a:p>
          <a:pPr>
            <a:lnSpc>
              <a:spcPct val="100000"/>
            </a:lnSpc>
          </a:pPr>
          <a:r>
            <a:rPr lang="cs-CZ" sz="1700" b="0" dirty="0">
              <a:latin typeface="Century" panose="02040604050505020304" pitchFamily="18" charset="0"/>
            </a:rPr>
            <a:t>4 ECTS za předměty v angličtině</a:t>
          </a:r>
          <a:endParaRPr lang="en-US" sz="1700" b="0" dirty="0">
            <a:latin typeface="Century" panose="02040604050505020304" pitchFamily="18" charset="0"/>
          </a:endParaRPr>
        </a:p>
      </dgm:t>
    </dgm:pt>
    <dgm:pt modelId="{20C01267-7CD8-460E-B82C-F1D7A54EADA9}" type="parTrans" cxnId="{84F7F45B-C242-4D28-BEAC-42D18A89E9B8}">
      <dgm:prSet/>
      <dgm:spPr/>
      <dgm:t>
        <a:bodyPr/>
        <a:lstStyle/>
        <a:p>
          <a:endParaRPr lang="en-US"/>
        </a:p>
      </dgm:t>
    </dgm:pt>
    <dgm:pt modelId="{2B656037-4422-4CD3-8F1C-55605C55EBA9}" type="sibTrans" cxnId="{84F7F45B-C242-4D28-BEAC-42D18A89E9B8}">
      <dgm:prSet/>
      <dgm:spPr/>
      <dgm:t>
        <a:bodyPr/>
        <a:lstStyle/>
        <a:p>
          <a:endParaRPr lang="en-US"/>
        </a:p>
      </dgm:t>
    </dgm:pt>
    <dgm:pt modelId="{A1B270D9-BEE9-4A82-B1AD-FF2FC77BD60A}">
      <dgm:prSet custT="1"/>
      <dgm:spPr/>
      <dgm:t>
        <a:bodyPr/>
        <a:lstStyle/>
        <a:p>
          <a:pPr>
            <a:lnSpc>
              <a:spcPct val="100000"/>
            </a:lnSpc>
          </a:pPr>
          <a:r>
            <a:rPr lang="cs-CZ" sz="1700" b="0" dirty="0">
              <a:latin typeface="Century" panose="02040604050505020304" pitchFamily="18" charset="0"/>
            </a:rPr>
            <a:t>28 ECTS povinně volitelné předměty</a:t>
          </a:r>
          <a:endParaRPr lang="en-US" sz="1700" b="0" dirty="0">
            <a:latin typeface="Century" panose="02040604050505020304" pitchFamily="18" charset="0"/>
          </a:endParaRPr>
        </a:p>
      </dgm:t>
    </dgm:pt>
    <dgm:pt modelId="{1895D9B9-4D13-4D0D-8519-E5415BB26DEC}" type="parTrans" cxnId="{622DD7FA-C711-4DBD-A400-A7DB53CF96A8}">
      <dgm:prSet/>
      <dgm:spPr/>
      <dgm:t>
        <a:bodyPr/>
        <a:lstStyle/>
        <a:p>
          <a:endParaRPr lang="en-US"/>
        </a:p>
      </dgm:t>
    </dgm:pt>
    <dgm:pt modelId="{F5158298-C2BB-4563-AE44-B8F9C6AA7D60}" type="sibTrans" cxnId="{622DD7FA-C711-4DBD-A400-A7DB53CF96A8}">
      <dgm:prSet/>
      <dgm:spPr/>
      <dgm:t>
        <a:bodyPr/>
        <a:lstStyle/>
        <a:p>
          <a:endParaRPr lang="en-US"/>
        </a:p>
      </dgm:t>
    </dgm:pt>
    <dgm:pt modelId="{8A1C6991-5EF1-45F8-A0C9-CB6ECD99C57B}">
      <dgm:prSet/>
      <dgm:spPr/>
      <dgm:t>
        <a:bodyPr/>
        <a:lstStyle/>
        <a:p>
          <a:pPr>
            <a:lnSpc>
              <a:spcPct val="100000"/>
            </a:lnSpc>
          </a:pPr>
          <a:r>
            <a:rPr lang="cs-CZ" dirty="0">
              <a:latin typeface="Century" panose="02040604050505020304" pitchFamily="18" charset="0"/>
            </a:rPr>
            <a:t>Prezenční studium</a:t>
          </a:r>
          <a:endParaRPr lang="en-US" dirty="0">
            <a:latin typeface="Century" panose="02040604050505020304" pitchFamily="18" charset="0"/>
          </a:endParaRPr>
        </a:p>
      </dgm:t>
    </dgm:pt>
    <dgm:pt modelId="{67086E1C-E5C2-4DF9-B0CF-BE3ADC329BB4}" type="parTrans" cxnId="{ED208DCC-6FB8-4144-B83E-3D8A48FEB859}">
      <dgm:prSet/>
      <dgm:spPr/>
      <dgm:t>
        <a:bodyPr/>
        <a:lstStyle/>
        <a:p>
          <a:endParaRPr lang="cs-CZ"/>
        </a:p>
      </dgm:t>
    </dgm:pt>
    <dgm:pt modelId="{10DBD8B0-35F1-4B57-A050-79532605B8EA}" type="sibTrans" cxnId="{ED208DCC-6FB8-4144-B83E-3D8A48FEB859}">
      <dgm:prSet/>
      <dgm:spPr/>
      <dgm:t>
        <a:bodyPr/>
        <a:lstStyle/>
        <a:p>
          <a:endParaRPr lang="cs-CZ"/>
        </a:p>
      </dgm:t>
    </dgm:pt>
    <dgm:pt modelId="{15E4811D-4902-4315-8109-40250053E05D}">
      <dgm:prSet/>
      <dgm:spPr/>
      <dgm:t>
        <a:bodyPr/>
        <a:lstStyle/>
        <a:p>
          <a:pPr>
            <a:lnSpc>
              <a:spcPct val="100000"/>
            </a:lnSpc>
          </a:pPr>
          <a:r>
            <a:rPr lang="cs-CZ" dirty="0">
              <a:latin typeface="Century" panose="02040604050505020304" pitchFamily="18" charset="0"/>
            </a:rPr>
            <a:t>Kombinované studium</a:t>
          </a:r>
          <a:endParaRPr lang="en-US" dirty="0">
            <a:latin typeface="Century" panose="02040604050505020304" pitchFamily="18" charset="0"/>
          </a:endParaRPr>
        </a:p>
      </dgm:t>
    </dgm:pt>
    <dgm:pt modelId="{B7AB9228-6687-4DDD-AAAE-34C4379852D8}" type="parTrans" cxnId="{63A7B93E-BB74-4A36-87AA-B03A877F111A}">
      <dgm:prSet/>
      <dgm:spPr/>
      <dgm:t>
        <a:bodyPr/>
        <a:lstStyle/>
        <a:p>
          <a:endParaRPr lang="cs-CZ"/>
        </a:p>
      </dgm:t>
    </dgm:pt>
    <dgm:pt modelId="{B9E6256D-1766-4458-BBB0-13881C1D943C}" type="sibTrans" cxnId="{63A7B93E-BB74-4A36-87AA-B03A877F111A}">
      <dgm:prSet/>
      <dgm:spPr/>
      <dgm:t>
        <a:bodyPr/>
        <a:lstStyle/>
        <a:p>
          <a:endParaRPr lang="cs-CZ"/>
        </a:p>
      </dgm:t>
    </dgm:pt>
    <dgm:pt modelId="{174A6107-70CE-4C97-B56A-E586F3A58EC4}" type="pres">
      <dgm:prSet presAssocID="{A060A265-2B05-4FE2-A071-B4AAFA16F5C5}" presName="root" presStyleCnt="0">
        <dgm:presLayoutVars>
          <dgm:dir/>
          <dgm:resizeHandles val="exact"/>
        </dgm:presLayoutVars>
      </dgm:prSet>
      <dgm:spPr/>
    </dgm:pt>
    <dgm:pt modelId="{8B0A9E2F-E102-4E3A-8DBE-89DEC2C0BE78}" type="pres">
      <dgm:prSet presAssocID="{627EC96E-9EED-4B29-9355-2B66DCCA0024}" presName="compNode" presStyleCnt="0"/>
      <dgm:spPr/>
    </dgm:pt>
    <dgm:pt modelId="{26947059-ECB5-433A-9F1B-B514E2429FAE}" type="pres">
      <dgm:prSet presAssocID="{627EC96E-9EED-4B29-9355-2B66DCCA0024}" presName="bgRect" presStyleLbl="bgShp" presStyleIdx="0" presStyleCnt="3" custScaleY="132361" custLinFactNeighborX="-978" custLinFactNeighborY="479"/>
      <dgm:spPr/>
    </dgm:pt>
    <dgm:pt modelId="{EE6065B1-2C58-4E35-A45E-DDDA03C8E819}" type="pres">
      <dgm:prSet presAssocID="{627EC96E-9EED-4B29-9355-2B66DCCA002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Zaškrtnutí"/>
        </a:ext>
      </dgm:extLst>
    </dgm:pt>
    <dgm:pt modelId="{FA1003EF-E099-4986-8A43-60ADC45DD62C}" type="pres">
      <dgm:prSet presAssocID="{627EC96E-9EED-4B29-9355-2B66DCCA0024}" presName="spaceRect" presStyleCnt="0"/>
      <dgm:spPr/>
    </dgm:pt>
    <dgm:pt modelId="{C72F6FE5-8D30-4966-A2AA-B6B2F24C159A}" type="pres">
      <dgm:prSet presAssocID="{627EC96E-9EED-4B29-9355-2B66DCCA0024}" presName="parTx" presStyleLbl="revTx" presStyleIdx="0" presStyleCnt="4">
        <dgm:presLayoutVars>
          <dgm:chMax val="0"/>
          <dgm:chPref val="0"/>
        </dgm:presLayoutVars>
      </dgm:prSet>
      <dgm:spPr/>
    </dgm:pt>
    <dgm:pt modelId="{2B17F64B-E3B2-4E30-96F7-C06FC75CBBA2}" type="pres">
      <dgm:prSet presAssocID="{627EC96E-9EED-4B29-9355-2B66DCCA0024}" presName="desTx" presStyleLbl="revTx" presStyleIdx="1" presStyleCnt="4" custLinFactNeighborX="-8107" custLinFactNeighborY="-454">
        <dgm:presLayoutVars/>
      </dgm:prSet>
      <dgm:spPr/>
    </dgm:pt>
    <dgm:pt modelId="{1FB73BE9-B236-40D2-8C1E-A01D11DD8239}" type="pres">
      <dgm:prSet presAssocID="{38661CAA-0CB0-406C-94AB-99C9FE84178E}" presName="sibTrans" presStyleCnt="0"/>
      <dgm:spPr/>
    </dgm:pt>
    <dgm:pt modelId="{8F652F97-E8C2-45DF-8FB1-A88361893F1B}" type="pres">
      <dgm:prSet presAssocID="{8A1C6991-5EF1-45F8-A0C9-CB6ECD99C57B}" presName="compNode" presStyleCnt="0"/>
      <dgm:spPr/>
    </dgm:pt>
    <dgm:pt modelId="{2FF6A70E-8443-4FEE-9903-B9FBC4140D95}" type="pres">
      <dgm:prSet presAssocID="{8A1C6991-5EF1-45F8-A0C9-CB6ECD99C57B}" presName="bgRect" presStyleLbl="bgShp" presStyleIdx="1" presStyleCnt="3" custLinFactNeighborY="1874"/>
      <dgm:spPr/>
    </dgm:pt>
    <dgm:pt modelId="{C6369E4B-23F2-4D4A-8813-A1925766683C}" type="pres">
      <dgm:prSet presAssocID="{8A1C6991-5EF1-45F8-A0C9-CB6ECD99C57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řída"/>
        </a:ext>
      </dgm:extLst>
    </dgm:pt>
    <dgm:pt modelId="{C2AC2A04-8401-4972-A661-933B021710AE}" type="pres">
      <dgm:prSet presAssocID="{8A1C6991-5EF1-45F8-A0C9-CB6ECD99C57B}" presName="spaceRect" presStyleCnt="0"/>
      <dgm:spPr/>
    </dgm:pt>
    <dgm:pt modelId="{C9519404-AC9E-40B3-AC8B-21FF3EACE3DB}" type="pres">
      <dgm:prSet presAssocID="{8A1C6991-5EF1-45F8-A0C9-CB6ECD99C57B}" presName="parTx" presStyleLbl="revTx" presStyleIdx="2" presStyleCnt="4">
        <dgm:presLayoutVars>
          <dgm:chMax val="0"/>
          <dgm:chPref val="0"/>
        </dgm:presLayoutVars>
      </dgm:prSet>
      <dgm:spPr/>
    </dgm:pt>
    <dgm:pt modelId="{AC0B2288-193F-4B43-8B32-B6E3539E27F1}" type="pres">
      <dgm:prSet presAssocID="{10DBD8B0-35F1-4B57-A050-79532605B8EA}" presName="sibTrans" presStyleCnt="0"/>
      <dgm:spPr/>
    </dgm:pt>
    <dgm:pt modelId="{83D43A0C-F7F9-46E9-AC7E-4C3002D0B144}" type="pres">
      <dgm:prSet presAssocID="{15E4811D-4902-4315-8109-40250053E05D}" presName="compNode" presStyleCnt="0"/>
      <dgm:spPr/>
    </dgm:pt>
    <dgm:pt modelId="{4D20855D-EB15-4D8F-BDF9-FABF8B0E5D6F}" type="pres">
      <dgm:prSet presAssocID="{15E4811D-4902-4315-8109-40250053E05D}" presName="bgRect" presStyleLbl="bgShp" presStyleIdx="2" presStyleCnt="3" custLinFactNeighborX="240" custLinFactNeighborY="18667"/>
      <dgm:spPr/>
    </dgm:pt>
    <dgm:pt modelId="{A45CA785-9A06-46CF-A5DF-6B2AA38F0016}" type="pres">
      <dgm:prSet presAssocID="{15E4811D-4902-4315-8109-40250053E05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Knihy"/>
        </a:ext>
      </dgm:extLst>
    </dgm:pt>
    <dgm:pt modelId="{44D7E604-4D00-4379-AF44-E1D16B7085DC}" type="pres">
      <dgm:prSet presAssocID="{15E4811D-4902-4315-8109-40250053E05D}" presName="spaceRect" presStyleCnt="0"/>
      <dgm:spPr/>
    </dgm:pt>
    <dgm:pt modelId="{A2C6DBDF-5985-4A28-9BB6-20350F1AAAC2}" type="pres">
      <dgm:prSet presAssocID="{15E4811D-4902-4315-8109-40250053E05D}" presName="parTx" presStyleLbl="revTx" presStyleIdx="3" presStyleCnt="4">
        <dgm:presLayoutVars>
          <dgm:chMax val="0"/>
          <dgm:chPref val="0"/>
        </dgm:presLayoutVars>
      </dgm:prSet>
      <dgm:spPr/>
    </dgm:pt>
  </dgm:ptLst>
  <dgm:cxnLst>
    <dgm:cxn modelId="{8EDFFF00-573D-4F9F-90F5-672B63926794}" srcId="{627EC96E-9EED-4B29-9355-2B66DCCA0024}" destId="{E1E92F9F-9E1A-411B-80F3-A880B3FAD33E}" srcOrd="1" destOrd="0" parTransId="{D7F26554-C6E0-4F75-A068-FDCE343D7FCE}" sibTransId="{F063E3C7-A397-4A23-A423-54125CEB7050}"/>
    <dgm:cxn modelId="{2C4EE111-7972-46BD-A852-331626D2BA42}" type="presOf" srcId="{E1E92F9F-9E1A-411B-80F3-A880B3FAD33E}" destId="{2B17F64B-E3B2-4E30-96F7-C06FC75CBBA2}" srcOrd="0" destOrd="1" presId="urn:microsoft.com/office/officeart/2018/2/layout/IconVerticalSolidList"/>
    <dgm:cxn modelId="{63A7B93E-BB74-4A36-87AA-B03A877F111A}" srcId="{A060A265-2B05-4FE2-A071-B4AAFA16F5C5}" destId="{15E4811D-4902-4315-8109-40250053E05D}" srcOrd="2" destOrd="0" parTransId="{B7AB9228-6687-4DDD-AAAE-34C4379852D8}" sibTransId="{B9E6256D-1766-4458-BBB0-13881C1D943C}"/>
    <dgm:cxn modelId="{84F7F45B-C242-4D28-BEAC-42D18A89E9B8}" srcId="{627EC96E-9EED-4B29-9355-2B66DCCA0024}" destId="{FA860C57-5DD1-4B2E-95A1-AE953006C59F}" srcOrd="2" destOrd="0" parTransId="{20C01267-7CD8-460E-B82C-F1D7A54EADA9}" sibTransId="{2B656037-4422-4CD3-8F1C-55605C55EBA9}"/>
    <dgm:cxn modelId="{1373E262-B743-4474-B3D5-81EC268343BE}" type="presOf" srcId="{15E4811D-4902-4315-8109-40250053E05D}" destId="{A2C6DBDF-5985-4A28-9BB6-20350F1AAAC2}" srcOrd="0" destOrd="0" presId="urn:microsoft.com/office/officeart/2018/2/layout/IconVerticalSolidList"/>
    <dgm:cxn modelId="{675BFB4C-7E3E-4BC7-ADED-8520CDFE247F}" type="presOf" srcId="{627EC96E-9EED-4B29-9355-2B66DCCA0024}" destId="{C72F6FE5-8D30-4966-A2AA-B6B2F24C159A}" srcOrd="0" destOrd="0" presId="urn:microsoft.com/office/officeart/2018/2/layout/IconVerticalSolidList"/>
    <dgm:cxn modelId="{69EC685A-DD87-470F-953B-EB3EFA229474}" type="presOf" srcId="{8A1C6991-5EF1-45F8-A0C9-CB6ECD99C57B}" destId="{C9519404-AC9E-40B3-AC8B-21FF3EACE3DB}" srcOrd="0" destOrd="0" presId="urn:microsoft.com/office/officeart/2018/2/layout/IconVerticalSolidList"/>
    <dgm:cxn modelId="{D495497F-71D0-4FC1-9DCB-1844EC8659D2}" type="presOf" srcId="{A1B270D9-BEE9-4A82-B1AD-FF2FC77BD60A}" destId="{2B17F64B-E3B2-4E30-96F7-C06FC75CBBA2}" srcOrd="0" destOrd="3" presId="urn:microsoft.com/office/officeart/2018/2/layout/IconVerticalSolidList"/>
    <dgm:cxn modelId="{9915D288-3A60-45E4-9886-66072E0692BD}" type="presOf" srcId="{A060A265-2B05-4FE2-A071-B4AAFA16F5C5}" destId="{174A6107-70CE-4C97-B56A-E586F3A58EC4}" srcOrd="0" destOrd="0" presId="urn:microsoft.com/office/officeart/2018/2/layout/IconVerticalSolidList"/>
    <dgm:cxn modelId="{3D341797-CD31-436B-B20C-A72C07CC5281}" type="presOf" srcId="{FA860C57-5DD1-4B2E-95A1-AE953006C59F}" destId="{2B17F64B-E3B2-4E30-96F7-C06FC75CBBA2}" srcOrd="0" destOrd="2" presId="urn:microsoft.com/office/officeart/2018/2/layout/IconVerticalSolidList"/>
    <dgm:cxn modelId="{E0DA6CA8-813A-4174-A807-F9A17D866AEE}" srcId="{A060A265-2B05-4FE2-A071-B4AAFA16F5C5}" destId="{627EC96E-9EED-4B29-9355-2B66DCCA0024}" srcOrd="0" destOrd="0" parTransId="{7E3A857A-91E0-4AC2-9AE9-572B3750C6FD}" sibTransId="{38661CAA-0CB0-406C-94AB-99C9FE84178E}"/>
    <dgm:cxn modelId="{441701AD-F8AF-4F48-800E-BDC7D5590E47}" srcId="{627EC96E-9EED-4B29-9355-2B66DCCA0024}" destId="{D66BFDDA-F627-4C2B-8284-50DE2978D9B8}" srcOrd="0" destOrd="0" parTransId="{56C22293-80D1-49CE-A194-EB5E0543BE89}" sibTransId="{1C4FCE55-D15B-4DB7-8CC8-AAB029D4DF43}"/>
    <dgm:cxn modelId="{ED208DCC-6FB8-4144-B83E-3D8A48FEB859}" srcId="{A060A265-2B05-4FE2-A071-B4AAFA16F5C5}" destId="{8A1C6991-5EF1-45F8-A0C9-CB6ECD99C57B}" srcOrd="1" destOrd="0" parTransId="{67086E1C-E5C2-4DF9-B0CF-BE3ADC329BB4}" sibTransId="{10DBD8B0-35F1-4B57-A050-79532605B8EA}"/>
    <dgm:cxn modelId="{43D1F0DF-1DE2-4C4C-8664-D32E3BB5A05E}" type="presOf" srcId="{D66BFDDA-F627-4C2B-8284-50DE2978D9B8}" destId="{2B17F64B-E3B2-4E30-96F7-C06FC75CBBA2}" srcOrd="0" destOrd="0" presId="urn:microsoft.com/office/officeart/2018/2/layout/IconVerticalSolidList"/>
    <dgm:cxn modelId="{622DD7FA-C711-4DBD-A400-A7DB53CF96A8}" srcId="{627EC96E-9EED-4B29-9355-2B66DCCA0024}" destId="{A1B270D9-BEE9-4A82-B1AD-FF2FC77BD60A}" srcOrd="3" destOrd="0" parTransId="{1895D9B9-4D13-4D0D-8519-E5415BB26DEC}" sibTransId="{F5158298-C2BB-4563-AE44-B8F9C6AA7D60}"/>
    <dgm:cxn modelId="{88E9E739-1F23-47CA-A656-2F28BA4B1DBD}" type="presParOf" srcId="{174A6107-70CE-4C97-B56A-E586F3A58EC4}" destId="{8B0A9E2F-E102-4E3A-8DBE-89DEC2C0BE78}" srcOrd="0" destOrd="0" presId="urn:microsoft.com/office/officeart/2018/2/layout/IconVerticalSolidList"/>
    <dgm:cxn modelId="{CE0B5AF1-0319-4C06-ACC7-9B86B941A7B1}" type="presParOf" srcId="{8B0A9E2F-E102-4E3A-8DBE-89DEC2C0BE78}" destId="{26947059-ECB5-433A-9F1B-B514E2429FAE}" srcOrd="0" destOrd="0" presId="urn:microsoft.com/office/officeart/2018/2/layout/IconVerticalSolidList"/>
    <dgm:cxn modelId="{02EC0413-6B9C-4685-A907-0916CF476ECB}" type="presParOf" srcId="{8B0A9E2F-E102-4E3A-8DBE-89DEC2C0BE78}" destId="{EE6065B1-2C58-4E35-A45E-DDDA03C8E819}" srcOrd="1" destOrd="0" presId="urn:microsoft.com/office/officeart/2018/2/layout/IconVerticalSolidList"/>
    <dgm:cxn modelId="{9453A982-F9BB-405D-A7BD-0CBDA064A72E}" type="presParOf" srcId="{8B0A9E2F-E102-4E3A-8DBE-89DEC2C0BE78}" destId="{FA1003EF-E099-4986-8A43-60ADC45DD62C}" srcOrd="2" destOrd="0" presId="urn:microsoft.com/office/officeart/2018/2/layout/IconVerticalSolidList"/>
    <dgm:cxn modelId="{579098BE-0527-4792-ABAD-4F9FF8B4FD20}" type="presParOf" srcId="{8B0A9E2F-E102-4E3A-8DBE-89DEC2C0BE78}" destId="{C72F6FE5-8D30-4966-A2AA-B6B2F24C159A}" srcOrd="3" destOrd="0" presId="urn:microsoft.com/office/officeart/2018/2/layout/IconVerticalSolidList"/>
    <dgm:cxn modelId="{80713EF2-FD59-4CD9-A0A6-C40BDA9BFD22}" type="presParOf" srcId="{8B0A9E2F-E102-4E3A-8DBE-89DEC2C0BE78}" destId="{2B17F64B-E3B2-4E30-96F7-C06FC75CBBA2}" srcOrd="4" destOrd="0" presId="urn:microsoft.com/office/officeart/2018/2/layout/IconVerticalSolidList"/>
    <dgm:cxn modelId="{ACE48DEF-373C-4970-A420-5C11F83049F8}" type="presParOf" srcId="{174A6107-70CE-4C97-B56A-E586F3A58EC4}" destId="{1FB73BE9-B236-40D2-8C1E-A01D11DD8239}" srcOrd="1" destOrd="0" presId="urn:microsoft.com/office/officeart/2018/2/layout/IconVerticalSolidList"/>
    <dgm:cxn modelId="{1E0CAD3E-17EB-4A0F-B7A3-97D027B0D1B4}" type="presParOf" srcId="{174A6107-70CE-4C97-B56A-E586F3A58EC4}" destId="{8F652F97-E8C2-45DF-8FB1-A88361893F1B}" srcOrd="2" destOrd="0" presId="urn:microsoft.com/office/officeart/2018/2/layout/IconVerticalSolidList"/>
    <dgm:cxn modelId="{22C864A7-7F4E-4420-9F50-59B7478D880A}" type="presParOf" srcId="{8F652F97-E8C2-45DF-8FB1-A88361893F1B}" destId="{2FF6A70E-8443-4FEE-9903-B9FBC4140D95}" srcOrd="0" destOrd="0" presId="urn:microsoft.com/office/officeart/2018/2/layout/IconVerticalSolidList"/>
    <dgm:cxn modelId="{16425098-E3C7-440A-B853-5D33F6CC2CBC}" type="presParOf" srcId="{8F652F97-E8C2-45DF-8FB1-A88361893F1B}" destId="{C6369E4B-23F2-4D4A-8813-A1925766683C}" srcOrd="1" destOrd="0" presId="urn:microsoft.com/office/officeart/2018/2/layout/IconVerticalSolidList"/>
    <dgm:cxn modelId="{FE5B992E-41AB-4A25-9DD1-8E29931C60A9}" type="presParOf" srcId="{8F652F97-E8C2-45DF-8FB1-A88361893F1B}" destId="{C2AC2A04-8401-4972-A661-933B021710AE}" srcOrd="2" destOrd="0" presId="urn:microsoft.com/office/officeart/2018/2/layout/IconVerticalSolidList"/>
    <dgm:cxn modelId="{D76C122E-2221-4E07-8F3E-84C440DCC37A}" type="presParOf" srcId="{8F652F97-E8C2-45DF-8FB1-A88361893F1B}" destId="{C9519404-AC9E-40B3-AC8B-21FF3EACE3DB}" srcOrd="3" destOrd="0" presId="urn:microsoft.com/office/officeart/2018/2/layout/IconVerticalSolidList"/>
    <dgm:cxn modelId="{F7FAE08C-C361-4D83-BD3F-8CA9F977CF71}" type="presParOf" srcId="{174A6107-70CE-4C97-B56A-E586F3A58EC4}" destId="{AC0B2288-193F-4B43-8B32-B6E3539E27F1}" srcOrd="3" destOrd="0" presId="urn:microsoft.com/office/officeart/2018/2/layout/IconVerticalSolidList"/>
    <dgm:cxn modelId="{57BBF45C-2FB9-4FA6-888B-D811ADDC36CC}" type="presParOf" srcId="{174A6107-70CE-4C97-B56A-E586F3A58EC4}" destId="{83D43A0C-F7F9-46E9-AC7E-4C3002D0B144}" srcOrd="4" destOrd="0" presId="urn:microsoft.com/office/officeart/2018/2/layout/IconVerticalSolidList"/>
    <dgm:cxn modelId="{0DC09799-0CD3-45A2-9CE2-8AD7D9724E9A}" type="presParOf" srcId="{83D43A0C-F7F9-46E9-AC7E-4C3002D0B144}" destId="{4D20855D-EB15-4D8F-BDF9-FABF8B0E5D6F}" srcOrd="0" destOrd="0" presId="urn:microsoft.com/office/officeart/2018/2/layout/IconVerticalSolidList"/>
    <dgm:cxn modelId="{82A2CE9D-3332-4DEB-9E44-B21D030BCB91}" type="presParOf" srcId="{83D43A0C-F7F9-46E9-AC7E-4C3002D0B144}" destId="{A45CA785-9A06-46CF-A5DF-6B2AA38F0016}" srcOrd="1" destOrd="0" presId="urn:microsoft.com/office/officeart/2018/2/layout/IconVerticalSolidList"/>
    <dgm:cxn modelId="{80106572-C2B7-461C-9DB1-E7A0DFB9DF25}" type="presParOf" srcId="{83D43A0C-F7F9-46E9-AC7E-4C3002D0B144}" destId="{44D7E604-4D00-4379-AF44-E1D16B7085DC}" srcOrd="2" destOrd="0" presId="urn:microsoft.com/office/officeart/2018/2/layout/IconVerticalSolidList"/>
    <dgm:cxn modelId="{977D7384-2940-4C8B-9811-D0BF5BE18E81}" type="presParOf" srcId="{83D43A0C-F7F9-46E9-AC7E-4C3002D0B144}" destId="{A2C6DBDF-5985-4A28-9BB6-20350F1AAA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F84F1-492B-4B02-8A97-4EE331A33F98}">
      <dsp:nvSpPr>
        <dsp:cNvPr id="0" name=""/>
        <dsp:cNvSpPr/>
      </dsp:nvSpPr>
      <dsp:spPr>
        <a:xfrm>
          <a:off x="0" y="5293"/>
          <a:ext cx="6398410" cy="56435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Základní informace o studiu:</a:t>
          </a:r>
          <a:endParaRPr lang="en-US" sz="2400" kern="1200" dirty="0">
            <a:latin typeface="Century" panose="02040604050505020304" pitchFamily="18" charset="0"/>
          </a:endParaRPr>
        </a:p>
      </dsp:txBody>
      <dsp:txXfrm>
        <a:off x="27549" y="32842"/>
        <a:ext cx="6343312" cy="509252"/>
      </dsp:txXfrm>
    </dsp:sp>
    <dsp:sp modelId="{75B31AEF-93F7-403B-97E6-74EEA44703AC}">
      <dsp:nvSpPr>
        <dsp:cNvPr id="0" name=""/>
        <dsp:cNvSpPr/>
      </dsp:nvSpPr>
      <dsp:spPr>
        <a:xfrm>
          <a:off x="0" y="569644"/>
          <a:ext cx="6398410" cy="191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5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Tříletý bakalářský studijní program</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Možnost studovat jednooborově i dvouoborově (major a minor)</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Veřejná politika</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Sociální politika</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i="0" kern="1200" dirty="0">
              <a:latin typeface="Century" panose="02040604050505020304" pitchFamily="18" charset="0"/>
            </a:rPr>
            <a:t>Lidské zdroje</a:t>
          </a:r>
          <a:endParaRPr lang="en-US" sz="2000" kern="1200" dirty="0">
            <a:latin typeface="Century" panose="02040604050505020304" pitchFamily="18" charset="0"/>
          </a:endParaRPr>
        </a:p>
      </dsp:txBody>
      <dsp:txXfrm>
        <a:off x="0" y="569644"/>
        <a:ext cx="6398410" cy="1915424"/>
      </dsp:txXfrm>
    </dsp:sp>
    <dsp:sp modelId="{F2C45251-748A-455E-8650-71DD0161B2C0}">
      <dsp:nvSpPr>
        <dsp:cNvPr id="0" name=""/>
        <dsp:cNvSpPr/>
      </dsp:nvSpPr>
      <dsp:spPr>
        <a:xfrm>
          <a:off x="0" y="2485068"/>
          <a:ext cx="6398410" cy="564350"/>
        </a:xfrm>
        <a:prstGeom prst="roundRect">
          <a:avLst/>
        </a:prstGeom>
        <a:solidFill>
          <a:srgbClr val="00B05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Přijímací zkoušky: </a:t>
          </a:r>
          <a:endParaRPr lang="en-US" sz="2400" kern="1200" dirty="0">
            <a:latin typeface="Century" panose="02040604050505020304" pitchFamily="18" charset="0"/>
          </a:endParaRPr>
        </a:p>
      </dsp:txBody>
      <dsp:txXfrm>
        <a:off x="27549" y="2512617"/>
        <a:ext cx="6343312" cy="509252"/>
      </dsp:txXfrm>
    </dsp:sp>
    <dsp:sp modelId="{43E5181F-4451-422D-9F61-017E52AC5197}">
      <dsp:nvSpPr>
        <dsp:cNvPr id="0" name=""/>
        <dsp:cNvSpPr/>
      </dsp:nvSpPr>
      <dsp:spPr>
        <a:xfrm>
          <a:off x="0" y="3049419"/>
          <a:ext cx="6398410" cy="998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5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OSP (Scio) + ZSV (Scio)</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TSP (MU) + ZSV (</a:t>
          </a:r>
          <a:r>
            <a:rPr lang="cs-CZ" sz="2000" kern="1200" dirty="0" err="1">
              <a:latin typeface="Century" panose="02040604050505020304" pitchFamily="18" charset="0"/>
            </a:rPr>
            <a:t>Scio</a:t>
          </a:r>
          <a:r>
            <a:rPr lang="cs-CZ" sz="2000" kern="1200" dirty="0">
              <a:latin typeface="Century" panose="02040604050505020304" pitchFamily="18" charset="0"/>
            </a:rPr>
            <a:t>)</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Bez přijímaček (SOČ)</a:t>
          </a:r>
          <a:endParaRPr lang="en-US" sz="2000" kern="1200" dirty="0">
            <a:latin typeface="Century" panose="02040604050505020304" pitchFamily="18" charset="0"/>
          </a:endParaRPr>
        </a:p>
      </dsp:txBody>
      <dsp:txXfrm>
        <a:off x="0" y="3049419"/>
        <a:ext cx="6398410" cy="998466"/>
      </dsp:txXfrm>
    </dsp:sp>
    <dsp:sp modelId="{3579344B-4BA8-4EF7-9116-02A5DC5166B4}">
      <dsp:nvSpPr>
        <dsp:cNvPr id="0" name=""/>
        <dsp:cNvSpPr/>
      </dsp:nvSpPr>
      <dsp:spPr>
        <a:xfrm>
          <a:off x="0" y="4047885"/>
          <a:ext cx="6398410" cy="564350"/>
        </a:xfrm>
        <a:prstGeom prst="roundRect">
          <a:avLst/>
        </a:prstGeom>
        <a:solidFill>
          <a:schemeClr val="accent5">
            <a:hueOff val="17835912"/>
            <a:satOff val="0"/>
            <a:lumOff val="-1372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Uplatnění:</a:t>
          </a:r>
          <a:r>
            <a:rPr lang="cs-CZ" sz="2400" kern="1200" dirty="0">
              <a:latin typeface="Century" panose="02040604050505020304" pitchFamily="18" charset="0"/>
            </a:rPr>
            <a:t> </a:t>
          </a:r>
          <a:endParaRPr lang="en-US" sz="2400" kern="1200" dirty="0">
            <a:latin typeface="Century" panose="02040604050505020304" pitchFamily="18" charset="0"/>
          </a:endParaRPr>
        </a:p>
      </dsp:txBody>
      <dsp:txXfrm>
        <a:off x="27549" y="4075434"/>
        <a:ext cx="6343312" cy="509252"/>
      </dsp:txXfrm>
    </dsp:sp>
    <dsp:sp modelId="{B129B2C5-3535-4A0E-A755-BE731FB470AE}">
      <dsp:nvSpPr>
        <dsp:cNvPr id="0" name=""/>
        <dsp:cNvSpPr/>
      </dsp:nvSpPr>
      <dsp:spPr>
        <a:xfrm>
          <a:off x="0" y="4612235"/>
          <a:ext cx="6398410" cy="1344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5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Veřejná správa a samospráva </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Soukromý sektor</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Neziskový sektor</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Výzkumné a vzdělávací instituce</a:t>
          </a:r>
          <a:endParaRPr lang="en-US" sz="2000" kern="1200" dirty="0">
            <a:latin typeface="Century" panose="02040604050505020304" pitchFamily="18" charset="0"/>
          </a:endParaRPr>
        </a:p>
      </dsp:txBody>
      <dsp:txXfrm>
        <a:off x="0" y="4612235"/>
        <a:ext cx="6398410" cy="1344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ECD85-9470-47E1-8564-AE2C2844514A}">
      <dsp:nvSpPr>
        <dsp:cNvPr id="0" name=""/>
        <dsp:cNvSpPr/>
      </dsp:nvSpPr>
      <dsp:spPr>
        <a:xfrm>
          <a:off x="0" y="403715"/>
          <a:ext cx="6702551" cy="66064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dirty="0">
              <a:latin typeface="Century" panose="02040604050505020304" pitchFamily="18" charset="0"/>
            </a:rPr>
            <a:t>Veřejná politika</a:t>
          </a:r>
          <a:endParaRPr lang="en-US" sz="2500" kern="1200" dirty="0">
            <a:latin typeface="Century" panose="02040604050505020304" pitchFamily="18" charset="0"/>
          </a:endParaRPr>
        </a:p>
      </dsp:txBody>
      <dsp:txXfrm>
        <a:off x="32250" y="435965"/>
        <a:ext cx="6638051" cy="596148"/>
      </dsp:txXfrm>
    </dsp:sp>
    <dsp:sp modelId="{2F08F57D-79BC-4B42-8F06-B1395F764150}">
      <dsp:nvSpPr>
        <dsp:cNvPr id="0" name=""/>
        <dsp:cNvSpPr/>
      </dsp:nvSpPr>
      <dsp:spPr>
        <a:xfrm>
          <a:off x="0" y="1136363"/>
          <a:ext cx="6702551" cy="599625"/>
        </a:xfrm>
        <a:prstGeom prst="roundRect">
          <a:avLst/>
        </a:prstGeom>
        <a:solidFill>
          <a:schemeClr val="bg2">
            <a:lumMod val="75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dirty="0">
              <a:latin typeface="Century" panose="02040604050505020304" pitchFamily="18" charset="0"/>
            </a:rPr>
            <a:t>Sociální politika</a:t>
          </a:r>
          <a:endParaRPr lang="en-US" sz="2500" kern="1200" dirty="0">
            <a:latin typeface="Century" panose="02040604050505020304" pitchFamily="18" charset="0"/>
          </a:endParaRPr>
        </a:p>
      </dsp:txBody>
      <dsp:txXfrm>
        <a:off x="29271" y="1165634"/>
        <a:ext cx="6644009" cy="541083"/>
      </dsp:txXfrm>
    </dsp:sp>
    <dsp:sp modelId="{7ED92273-1DD0-472C-A1EE-96A61B08564A}">
      <dsp:nvSpPr>
        <dsp:cNvPr id="0" name=""/>
        <dsp:cNvSpPr/>
      </dsp:nvSpPr>
      <dsp:spPr>
        <a:xfrm>
          <a:off x="0" y="1807988"/>
          <a:ext cx="6702551" cy="599625"/>
        </a:xfrm>
        <a:prstGeom prst="roundRect">
          <a:avLst/>
        </a:prstGeom>
        <a:solidFill>
          <a:srgbClr val="00B05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dirty="0">
              <a:latin typeface="Century" panose="02040604050505020304" pitchFamily="18" charset="0"/>
            </a:rPr>
            <a:t>Vzdělávací politika a rozvoj lidských zdrojů</a:t>
          </a:r>
          <a:endParaRPr lang="en-US" sz="2500" kern="1200" dirty="0">
            <a:latin typeface="Century" panose="02040604050505020304" pitchFamily="18" charset="0"/>
          </a:endParaRPr>
        </a:p>
      </dsp:txBody>
      <dsp:txXfrm>
        <a:off x="29271" y="1837259"/>
        <a:ext cx="6644009" cy="541083"/>
      </dsp:txXfrm>
    </dsp:sp>
    <dsp:sp modelId="{ADC6AA4C-E318-4115-B54B-64A290D6250C}">
      <dsp:nvSpPr>
        <dsp:cNvPr id="0" name=""/>
        <dsp:cNvSpPr/>
      </dsp:nvSpPr>
      <dsp:spPr>
        <a:xfrm>
          <a:off x="0" y="2479613"/>
          <a:ext cx="6702551" cy="599625"/>
        </a:xfrm>
        <a:prstGeom prst="roundRect">
          <a:avLst/>
        </a:prstGeom>
        <a:solidFill>
          <a:srgbClr val="00B0F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dirty="0">
              <a:latin typeface="Century" panose="02040604050505020304" pitchFamily="18" charset="0"/>
            </a:rPr>
            <a:t>Základy práva, pracovní i sociální právo</a:t>
          </a:r>
          <a:endParaRPr lang="en-US" sz="2500" kern="1200" dirty="0">
            <a:latin typeface="Century" panose="02040604050505020304" pitchFamily="18" charset="0"/>
          </a:endParaRPr>
        </a:p>
      </dsp:txBody>
      <dsp:txXfrm>
        <a:off x="29271" y="2508884"/>
        <a:ext cx="6644009" cy="541083"/>
      </dsp:txXfrm>
    </dsp:sp>
    <dsp:sp modelId="{1BB6F12C-70AD-4ABF-9989-47493752D0FC}">
      <dsp:nvSpPr>
        <dsp:cNvPr id="0" name=""/>
        <dsp:cNvSpPr/>
      </dsp:nvSpPr>
      <dsp:spPr>
        <a:xfrm>
          <a:off x="0" y="3151238"/>
          <a:ext cx="6702551" cy="599625"/>
        </a:xfrm>
        <a:prstGeom prst="roundRect">
          <a:avLst/>
        </a:prstGeom>
        <a:solidFill>
          <a:schemeClr val="accent5">
            <a:hueOff val="11890608"/>
            <a:satOff val="0"/>
            <a:lumOff val="-915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dirty="0">
              <a:latin typeface="Century" panose="02040604050505020304" pitchFamily="18" charset="0"/>
            </a:rPr>
            <a:t>Základy ekonomie a podniková ekonomie</a:t>
          </a:r>
          <a:endParaRPr lang="en-US" sz="2500" kern="1200" dirty="0">
            <a:latin typeface="Century" panose="02040604050505020304" pitchFamily="18" charset="0"/>
          </a:endParaRPr>
        </a:p>
      </dsp:txBody>
      <dsp:txXfrm>
        <a:off x="29271" y="3180509"/>
        <a:ext cx="6644009" cy="541083"/>
      </dsp:txXfrm>
    </dsp:sp>
    <dsp:sp modelId="{F9044CAE-34B2-4494-95C1-C5CE83F88216}">
      <dsp:nvSpPr>
        <dsp:cNvPr id="0" name=""/>
        <dsp:cNvSpPr/>
      </dsp:nvSpPr>
      <dsp:spPr>
        <a:xfrm>
          <a:off x="0" y="3822863"/>
          <a:ext cx="6702551" cy="599625"/>
        </a:xfrm>
        <a:prstGeom prst="roundRect">
          <a:avLst/>
        </a:prstGeom>
        <a:solidFill>
          <a:schemeClr val="accent5">
            <a:hueOff val="14863260"/>
            <a:satOff val="0"/>
            <a:lumOff val="-11438"/>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dirty="0">
              <a:latin typeface="Century" panose="02040604050505020304" pitchFamily="18" charset="0"/>
            </a:rPr>
            <a:t>Sociální zabezpečení</a:t>
          </a:r>
          <a:endParaRPr lang="en-US" sz="2500" kern="1200" dirty="0">
            <a:latin typeface="Century" panose="02040604050505020304" pitchFamily="18" charset="0"/>
          </a:endParaRPr>
        </a:p>
      </dsp:txBody>
      <dsp:txXfrm>
        <a:off x="29271" y="3852134"/>
        <a:ext cx="6644009" cy="541083"/>
      </dsp:txXfrm>
    </dsp:sp>
    <dsp:sp modelId="{122F6911-0C77-4E7C-8611-89211D1337AC}">
      <dsp:nvSpPr>
        <dsp:cNvPr id="0" name=""/>
        <dsp:cNvSpPr/>
      </dsp:nvSpPr>
      <dsp:spPr>
        <a:xfrm>
          <a:off x="0" y="4494488"/>
          <a:ext cx="6702551" cy="599625"/>
        </a:xfrm>
        <a:prstGeom prst="roundRect">
          <a:avLst/>
        </a:prstGeom>
        <a:solidFill>
          <a:schemeClr val="accent5">
            <a:hueOff val="17835912"/>
            <a:satOff val="0"/>
            <a:lumOff val="-1372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dirty="0">
              <a:latin typeface="Century" panose="02040604050505020304" pitchFamily="18" charset="0"/>
            </a:rPr>
            <a:t>Politika a služby zaměstnanosti</a:t>
          </a:r>
          <a:endParaRPr lang="en-US" sz="2500" kern="1200" dirty="0">
            <a:latin typeface="Century" panose="02040604050505020304" pitchFamily="18" charset="0"/>
          </a:endParaRPr>
        </a:p>
      </dsp:txBody>
      <dsp:txXfrm>
        <a:off x="29271" y="4523759"/>
        <a:ext cx="6644009" cy="541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47059-ECB5-433A-9F1B-B514E2429FAE}">
      <dsp:nvSpPr>
        <dsp:cNvPr id="0" name=""/>
        <dsp:cNvSpPr/>
      </dsp:nvSpPr>
      <dsp:spPr>
        <a:xfrm>
          <a:off x="-344634" y="77201"/>
          <a:ext cx="10637520" cy="13380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6065B1-2C58-4E35-A45E-DDDA03C8E819}">
      <dsp:nvSpPr>
        <dsp:cNvPr id="0" name=""/>
        <dsp:cNvSpPr/>
      </dsp:nvSpPr>
      <dsp:spPr>
        <a:xfrm>
          <a:off x="-24247" y="388881"/>
          <a:ext cx="582521" cy="5825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C72F6FE5-8D30-4966-A2AA-B6B2F24C159A}">
      <dsp:nvSpPr>
        <dsp:cNvPr id="0" name=""/>
        <dsp:cNvSpPr/>
      </dsp:nvSpPr>
      <dsp:spPr>
        <a:xfrm>
          <a:off x="878660" y="150577"/>
          <a:ext cx="4786884" cy="1059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091" tIns="112091" rIns="112091" bIns="112091" numCol="1" spcCol="1270" anchor="ctr" anchorCtr="0">
          <a:noAutofit/>
        </a:bodyPr>
        <a:lstStyle/>
        <a:p>
          <a:pPr marL="0" lvl="0" indent="0" algn="l" defTabSz="977900">
            <a:lnSpc>
              <a:spcPct val="100000"/>
            </a:lnSpc>
            <a:spcBef>
              <a:spcPct val="0"/>
            </a:spcBef>
            <a:spcAft>
              <a:spcPct val="35000"/>
            </a:spcAft>
            <a:buNone/>
          </a:pPr>
          <a:r>
            <a:rPr lang="cs-CZ" sz="2200" kern="1200" dirty="0">
              <a:latin typeface="Century" panose="02040604050505020304" pitchFamily="18" charset="0"/>
            </a:rPr>
            <a:t>Splnit min. </a:t>
          </a:r>
          <a:r>
            <a:rPr lang="cs-CZ" sz="2200" b="1" kern="1200" dirty="0">
              <a:latin typeface="Century" panose="02040604050505020304" pitchFamily="18" charset="0"/>
            </a:rPr>
            <a:t>180 kreditů</a:t>
          </a:r>
          <a:endParaRPr lang="en-US" sz="2200" kern="1200" dirty="0">
            <a:latin typeface="Century" panose="02040604050505020304" pitchFamily="18" charset="0"/>
          </a:endParaRPr>
        </a:p>
      </dsp:txBody>
      <dsp:txXfrm>
        <a:off x="878660" y="150577"/>
        <a:ext cx="4786884" cy="1059129"/>
      </dsp:txXfrm>
    </dsp:sp>
    <dsp:sp modelId="{2B17F64B-E3B2-4E30-96F7-C06FC75CBBA2}">
      <dsp:nvSpPr>
        <dsp:cNvPr id="0" name=""/>
        <dsp:cNvSpPr/>
      </dsp:nvSpPr>
      <dsp:spPr>
        <a:xfrm>
          <a:off x="4973883" y="150577"/>
          <a:ext cx="6008270" cy="1059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091" tIns="112091" rIns="112091" bIns="112091" numCol="1" spcCol="1270" anchor="ctr" anchorCtr="0">
          <a:noAutofit/>
        </a:bodyPr>
        <a:lstStyle/>
        <a:p>
          <a:pPr marL="0" lvl="0" indent="0" algn="l" defTabSz="533400">
            <a:lnSpc>
              <a:spcPct val="100000"/>
            </a:lnSpc>
            <a:spcBef>
              <a:spcPct val="0"/>
            </a:spcBef>
            <a:spcAft>
              <a:spcPct val="35000"/>
            </a:spcAft>
            <a:buNone/>
          </a:pPr>
          <a:r>
            <a:rPr lang="cs-CZ" sz="1200" kern="1200" dirty="0">
              <a:latin typeface="Century" panose="02040604050505020304" pitchFamily="18" charset="0"/>
            </a:rPr>
            <a:t>59 ECTS povinné předměty</a:t>
          </a:r>
          <a:endParaRPr lang="en-US" sz="1200" kern="1200" dirty="0">
            <a:latin typeface="Century" panose="02040604050505020304" pitchFamily="18" charset="0"/>
          </a:endParaRPr>
        </a:p>
        <a:p>
          <a:pPr marL="0" lvl="0" indent="0" algn="l" defTabSz="533400">
            <a:lnSpc>
              <a:spcPct val="100000"/>
            </a:lnSpc>
            <a:spcBef>
              <a:spcPct val="0"/>
            </a:spcBef>
            <a:spcAft>
              <a:spcPct val="35000"/>
            </a:spcAft>
            <a:buNone/>
          </a:pPr>
          <a:r>
            <a:rPr lang="cs-CZ" sz="1200" kern="1200" dirty="0">
              <a:latin typeface="Century" panose="02040604050505020304" pitchFamily="18" charset="0"/>
            </a:rPr>
            <a:t>11 ECTS povinné předměty k bakalářské práci</a:t>
          </a:r>
          <a:endParaRPr lang="en-US" sz="1200" kern="1200" dirty="0">
            <a:latin typeface="Century" panose="02040604050505020304" pitchFamily="18" charset="0"/>
          </a:endParaRPr>
        </a:p>
        <a:p>
          <a:pPr marL="0" lvl="0" indent="0" algn="l" defTabSz="533400">
            <a:lnSpc>
              <a:spcPct val="100000"/>
            </a:lnSpc>
            <a:spcBef>
              <a:spcPct val="0"/>
            </a:spcBef>
            <a:spcAft>
              <a:spcPct val="35000"/>
            </a:spcAft>
            <a:buNone/>
          </a:pPr>
          <a:r>
            <a:rPr lang="cs-CZ" sz="1200" kern="1200" dirty="0">
              <a:latin typeface="Century" panose="02040604050505020304" pitchFamily="18" charset="0"/>
            </a:rPr>
            <a:t>4 ECTS za předměty v angličtině (nebo jiném cizím jazyce)</a:t>
          </a:r>
          <a:endParaRPr lang="en-US" sz="1200" kern="1200" dirty="0">
            <a:latin typeface="Century" panose="02040604050505020304" pitchFamily="18" charset="0"/>
          </a:endParaRPr>
        </a:p>
        <a:p>
          <a:pPr marL="0" lvl="0" indent="0" algn="l" defTabSz="533400">
            <a:lnSpc>
              <a:spcPct val="100000"/>
            </a:lnSpc>
            <a:spcBef>
              <a:spcPct val="0"/>
            </a:spcBef>
            <a:spcAft>
              <a:spcPct val="35000"/>
            </a:spcAft>
            <a:buNone/>
          </a:pPr>
          <a:r>
            <a:rPr lang="cs-CZ" sz="1200" kern="1200" dirty="0">
              <a:latin typeface="Century" panose="02040604050505020304" pitchFamily="18" charset="0"/>
            </a:rPr>
            <a:t>2 ECTS za tělesnou výchovu</a:t>
          </a:r>
          <a:endParaRPr lang="en-US" sz="1200" kern="1200" dirty="0">
            <a:latin typeface="Century" panose="02040604050505020304" pitchFamily="18" charset="0"/>
          </a:endParaRPr>
        </a:p>
        <a:p>
          <a:pPr marL="0" lvl="0" indent="0" algn="l" defTabSz="533400">
            <a:lnSpc>
              <a:spcPct val="100000"/>
            </a:lnSpc>
            <a:spcBef>
              <a:spcPct val="0"/>
            </a:spcBef>
            <a:spcAft>
              <a:spcPct val="35000"/>
            </a:spcAft>
            <a:buNone/>
          </a:pPr>
          <a:r>
            <a:rPr lang="cs-CZ" sz="1200" kern="1200" dirty="0">
              <a:latin typeface="Century" panose="02040604050505020304" pitchFamily="18" charset="0"/>
            </a:rPr>
            <a:t>104 ECTS povinně volitelné předměty (z toho 9 za volitelné předměty)</a:t>
          </a:r>
          <a:endParaRPr lang="en-US" sz="1200" kern="1200" dirty="0">
            <a:latin typeface="Century" panose="02040604050505020304" pitchFamily="18" charset="0"/>
          </a:endParaRPr>
        </a:p>
      </dsp:txBody>
      <dsp:txXfrm>
        <a:off x="4973883" y="150577"/>
        <a:ext cx="6008270" cy="1059129"/>
      </dsp:txXfrm>
    </dsp:sp>
    <dsp:sp modelId="{B7C8767E-F8F5-49F3-AE58-9E40A2869A51}">
      <dsp:nvSpPr>
        <dsp:cNvPr id="0" name=""/>
        <dsp:cNvSpPr/>
      </dsp:nvSpPr>
      <dsp:spPr>
        <a:xfrm>
          <a:off x="-344634" y="1613945"/>
          <a:ext cx="10637520" cy="1059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BC7D9A-DCC7-49ED-BE48-AB7621AE79C2}">
      <dsp:nvSpPr>
        <dsp:cNvPr id="0" name=""/>
        <dsp:cNvSpPr/>
      </dsp:nvSpPr>
      <dsp:spPr>
        <a:xfrm>
          <a:off x="-24247" y="1852249"/>
          <a:ext cx="582521" cy="5825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FB723079-5757-4410-A245-E323E128C85A}">
      <dsp:nvSpPr>
        <dsp:cNvPr id="0" name=""/>
        <dsp:cNvSpPr/>
      </dsp:nvSpPr>
      <dsp:spPr>
        <a:xfrm>
          <a:off x="878660" y="1613945"/>
          <a:ext cx="9411832" cy="1059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091" tIns="112091" rIns="112091" bIns="112091" numCol="1" spcCol="1270" anchor="ctr" anchorCtr="0">
          <a:noAutofit/>
        </a:bodyPr>
        <a:lstStyle/>
        <a:p>
          <a:pPr marL="0" lvl="0" indent="0" algn="l" defTabSz="977900">
            <a:lnSpc>
              <a:spcPct val="100000"/>
            </a:lnSpc>
            <a:spcBef>
              <a:spcPct val="0"/>
            </a:spcBef>
            <a:spcAft>
              <a:spcPct val="35000"/>
            </a:spcAft>
            <a:buNone/>
          </a:pPr>
          <a:r>
            <a:rPr lang="cs-CZ" sz="2200" kern="1200" dirty="0">
              <a:latin typeface="Century" panose="02040604050505020304" pitchFamily="18" charset="0"/>
            </a:rPr>
            <a:t>Absolvovat alespoň dva předměty v angličtině</a:t>
          </a:r>
          <a:endParaRPr lang="en-US" sz="2200" kern="1200" dirty="0">
            <a:latin typeface="Century" panose="02040604050505020304" pitchFamily="18" charset="0"/>
          </a:endParaRPr>
        </a:p>
      </dsp:txBody>
      <dsp:txXfrm>
        <a:off x="878660" y="1613945"/>
        <a:ext cx="9411832" cy="1059129"/>
      </dsp:txXfrm>
    </dsp:sp>
    <dsp:sp modelId="{A5F518E5-33CA-4686-A2A8-5A76BF07526A}">
      <dsp:nvSpPr>
        <dsp:cNvPr id="0" name=""/>
        <dsp:cNvSpPr/>
      </dsp:nvSpPr>
      <dsp:spPr>
        <a:xfrm>
          <a:off x="-344634" y="2937857"/>
          <a:ext cx="10637520" cy="1059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DCCFAE-9624-4907-82DA-C4B2FE1F9A88}">
      <dsp:nvSpPr>
        <dsp:cNvPr id="0" name=""/>
        <dsp:cNvSpPr/>
      </dsp:nvSpPr>
      <dsp:spPr>
        <a:xfrm>
          <a:off x="-24247" y="3176161"/>
          <a:ext cx="582521" cy="5825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6B006985-DE13-417D-B798-9971FBEBF7ED}">
      <dsp:nvSpPr>
        <dsp:cNvPr id="0" name=""/>
        <dsp:cNvSpPr/>
      </dsp:nvSpPr>
      <dsp:spPr>
        <a:xfrm>
          <a:off x="878660" y="2937857"/>
          <a:ext cx="9411832" cy="1059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091" tIns="112091" rIns="112091" bIns="112091" numCol="1" spcCol="1270" anchor="ctr" anchorCtr="0">
          <a:noAutofit/>
        </a:bodyPr>
        <a:lstStyle/>
        <a:p>
          <a:pPr marL="0" lvl="0" indent="0" algn="l" defTabSz="977900">
            <a:lnSpc>
              <a:spcPct val="100000"/>
            </a:lnSpc>
            <a:spcBef>
              <a:spcPct val="0"/>
            </a:spcBef>
            <a:spcAft>
              <a:spcPct val="35000"/>
            </a:spcAft>
            <a:buNone/>
          </a:pPr>
          <a:r>
            <a:rPr lang="cs-CZ" sz="2200" kern="1200" dirty="0">
              <a:latin typeface="Century" panose="02040604050505020304" pitchFamily="18" charset="0"/>
            </a:rPr>
            <a:t>Doložit úroveň B2 v angličtině, němčině, francouzštině, ruštině nebo španělštině</a:t>
          </a:r>
          <a:endParaRPr lang="en-US" sz="2200" kern="1200" dirty="0">
            <a:latin typeface="Century" panose="02040604050505020304" pitchFamily="18" charset="0"/>
          </a:endParaRPr>
        </a:p>
      </dsp:txBody>
      <dsp:txXfrm>
        <a:off x="878660" y="2937857"/>
        <a:ext cx="9411832" cy="1059129"/>
      </dsp:txXfrm>
    </dsp:sp>
    <dsp:sp modelId="{FEB0782E-1BD7-4B71-BAE7-22071964B676}">
      <dsp:nvSpPr>
        <dsp:cNvPr id="0" name=""/>
        <dsp:cNvSpPr/>
      </dsp:nvSpPr>
      <dsp:spPr>
        <a:xfrm>
          <a:off x="-344634" y="4261769"/>
          <a:ext cx="10637520" cy="10591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C1D534-C065-4591-B8FD-3B909CC51423}">
      <dsp:nvSpPr>
        <dsp:cNvPr id="0" name=""/>
        <dsp:cNvSpPr/>
      </dsp:nvSpPr>
      <dsp:spPr>
        <a:xfrm>
          <a:off x="-24247" y="4500073"/>
          <a:ext cx="582521" cy="5825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922DC484-4001-4E62-9637-B5290295D36F}">
      <dsp:nvSpPr>
        <dsp:cNvPr id="0" name=""/>
        <dsp:cNvSpPr/>
      </dsp:nvSpPr>
      <dsp:spPr>
        <a:xfrm>
          <a:off x="878660" y="4261769"/>
          <a:ext cx="9411832" cy="1059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091" tIns="112091" rIns="112091" bIns="112091" numCol="1" spcCol="1270" anchor="ctr" anchorCtr="0">
          <a:noAutofit/>
        </a:bodyPr>
        <a:lstStyle/>
        <a:p>
          <a:pPr marL="0" lvl="0" indent="0" algn="l" defTabSz="977900">
            <a:lnSpc>
              <a:spcPct val="100000"/>
            </a:lnSpc>
            <a:spcBef>
              <a:spcPct val="0"/>
            </a:spcBef>
            <a:spcAft>
              <a:spcPct val="35000"/>
            </a:spcAft>
            <a:buNone/>
          </a:pPr>
          <a:r>
            <a:rPr lang="cs-CZ" sz="2200" kern="1200" dirty="0">
              <a:latin typeface="Century" panose="02040604050505020304" pitchFamily="18" charset="0"/>
            </a:rPr>
            <a:t>Získat dva kredity za celouniverzitní tělesnou výchovu</a:t>
          </a:r>
          <a:endParaRPr lang="en-US" sz="2200" kern="1200" dirty="0">
            <a:latin typeface="Century" panose="02040604050505020304" pitchFamily="18" charset="0"/>
          </a:endParaRPr>
        </a:p>
      </dsp:txBody>
      <dsp:txXfrm>
        <a:off x="878660" y="4261769"/>
        <a:ext cx="9411832" cy="10591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F84F1-492B-4B02-8A97-4EE331A33F98}">
      <dsp:nvSpPr>
        <dsp:cNvPr id="0" name=""/>
        <dsp:cNvSpPr/>
      </dsp:nvSpPr>
      <dsp:spPr>
        <a:xfrm>
          <a:off x="0" y="5220"/>
          <a:ext cx="6471181" cy="617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Jednooborové studium se specializací:</a:t>
          </a:r>
          <a:endParaRPr lang="en-US" sz="2400" kern="1200" dirty="0">
            <a:latin typeface="Century" panose="02040604050505020304" pitchFamily="18" charset="0"/>
          </a:endParaRPr>
        </a:p>
      </dsp:txBody>
      <dsp:txXfrm>
        <a:off x="30157" y="35377"/>
        <a:ext cx="6410867" cy="557446"/>
      </dsp:txXfrm>
    </dsp:sp>
    <dsp:sp modelId="{75B31AEF-93F7-403B-97E6-74EEA44703AC}">
      <dsp:nvSpPr>
        <dsp:cNvPr id="0" name=""/>
        <dsp:cNvSpPr/>
      </dsp:nvSpPr>
      <dsp:spPr>
        <a:xfrm>
          <a:off x="0" y="622980"/>
          <a:ext cx="6471181" cy="2227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46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Veřejná a sociální politika (</a:t>
          </a:r>
          <a:r>
            <a:rPr lang="cs-CZ" sz="2000" b="1" kern="1200" dirty="0">
              <a:latin typeface="Century" panose="02040604050505020304" pitchFamily="18" charset="0"/>
            </a:rPr>
            <a:t>Prezenčně/Kombinovaně)</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Personální management a organizační rozvoj (</a:t>
          </a:r>
          <a:r>
            <a:rPr lang="cs-CZ" sz="2000" b="1" kern="1200" dirty="0">
              <a:latin typeface="Century" panose="02040604050505020304" pitchFamily="18" charset="0"/>
            </a:rPr>
            <a:t>Prezenčně/kombinovaně)</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Trh práce a politika zaměstnanosti  (</a:t>
          </a:r>
          <a:r>
            <a:rPr lang="cs-CZ" sz="2000" b="1" kern="1200" dirty="0">
              <a:latin typeface="Century" panose="02040604050505020304" pitchFamily="18" charset="0"/>
            </a:rPr>
            <a:t>Prezenčně</a:t>
          </a:r>
          <a:r>
            <a:rPr lang="cs-CZ" sz="2000" kern="1200" dirty="0">
              <a:latin typeface="Century" panose="02040604050505020304" pitchFamily="18" charset="0"/>
            </a:rPr>
            <a:t>) </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i="0" kern="1200" dirty="0">
              <a:latin typeface="Century" panose="02040604050505020304" pitchFamily="18" charset="0"/>
            </a:rPr>
            <a:t>S</a:t>
          </a:r>
          <a:r>
            <a:rPr lang="en-US" sz="2000" i="0" kern="1200" dirty="0">
              <a:latin typeface="Century" panose="02040604050505020304" pitchFamily="18" charset="0"/>
            </a:rPr>
            <a:t>ociální služby a management v občanském sektoru</a:t>
          </a:r>
          <a:r>
            <a:rPr lang="cs-CZ" sz="2000" kern="1200" dirty="0">
              <a:latin typeface="Century" panose="02040604050505020304" pitchFamily="18" charset="0"/>
            </a:rPr>
            <a:t> (</a:t>
          </a:r>
          <a:r>
            <a:rPr lang="cs-CZ" sz="2000" b="1" kern="1200" dirty="0">
              <a:latin typeface="Century" panose="02040604050505020304" pitchFamily="18" charset="0"/>
            </a:rPr>
            <a:t>Prezenčně/Kombinovaně)</a:t>
          </a:r>
          <a:r>
            <a:rPr lang="cs-CZ" sz="2000" kern="1200" dirty="0">
              <a:latin typeface="Century" panose="02040604050505020304" pitchFamily="18" charset="0"/>
            </a:rPr>
            <a:t> </a:t>
          </a:r>
          <a:endParaRPr lang="en-US" sz="2000" kern="1200" dirty="0">
            <a:latin typeface="Century" panose="02040604050505020304" pitchFamily="18" charset="0"/>
          </a:endParaRPr>
        </a:p>
      </dsp:txBody>
      <dsp:txXfrm>
        <a:off x="0" y="622980"/>
        <a:ext cx="6471181" cy="2227365"/>
      </dsp:txXfrm>
    </dsp:sp>
    <dsp:sp modelId="{F2C45251-748A-455E-8650-71DD0161B2C0}">
      <dsp:nvSpPr>
        <dsp:cNvPr id="0" name=""/>
        <dsp:cNvSpPr/>
      </dsp:nvSpPr>
      <dsp:spPr>
        <a:xfrm>
          <a:off x="0" y="2850345"/>
          <a:ext cx="6471181" cy="617760"/>
        </a:xfrm>
        <a:prstGeom prst="roundRect">
          <a:avLst/>
        </a:prstGeom>
        <a:solidFill>
          <a:srgbClr val="00B05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Přijímací zkoušky: </a:t>
          </a:r>
          <a:endParaRPr lang="en-US" sz="2400" kern="1200" dirty="0">
            <a:latin typeface="Century" panose="02040604050505020304" pitchFamily="18" charset="0"/>
          </a:endParaRPr>
        </a:p>
      </dsp:txBody>
      <dsp:txXfrm>
        <a:off x="30157" y="2880502"/>
        <a:ext cx="6410867" cy="557446"/>
      </dsp:txXfrm>
    </dsp:sp>
    <dsp:sp modelId="{43E5181F-4451-422D-9F61-017E52AC5197}">
      <dsp:nvSpPr>
        <dsp:cNvPr id="0" name=""/>
        <dsp:cNvSpPr/>
      </dsp:nvSpPr>
      <dsp:spPr>
        <a:xfrm>
          <a:off x="0" y="3468105"/>
          <a:ext cx="6471181" cy="6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46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Bakalářská práce</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Motivační dopis </a:t>
          </a:r>
          <a:r>
            <a:rPr lang="cs-CZ" sz="2000" b="1" kern="1200" dirty="0">
              <a:latin typeface="Century" panose="02040604050505020304" pitchFamily="18" charset="0"/>
            </a:rPr>
            <a:t>(předměty + praxe!!!)</a:t>
          </a:r>
          <a:endParaRPr lang="en-US" sz="2000" b="1" kern="1200" dirty="0">
            <a:latin typeface="Century" panose="02040604050505020304" pitchFamily="18" charset="0"/>
          </a:endParaRPr>
        </a:p>
      </dsp:txBody>
      <dsp:txXfrm>
        <a:off x="0" y="3468105"/>
        <a:ext cx="6471181" cy="666022"/>
      </dsp:txXfrm>
    </dsp:sp>
    <dsp:sp modelId="{3579344B-4BA8-4EF7-9116-02A5DC5166B4}">
      <dsp:nvSpPr>
        <dsp:cNvPr id="0" name=""/>
        <dsp:cNvSpPr/>
      </dsp:nvSpPr>
      <dsp:spPr>
        <a:xfrm>
          <a:off x="0" y="4134127"/>
          <a:ext cx="6471181" cy="617760"/>
        </a:xfrm>
        <a:prstGeom prst="roundRect">
          <a:avLst/>
        </a:prstGeom>
        <a:solidFill>
          <a:schemeClr val="accent5">
            <a:hueOff val="17835912"/>
            <a:satOff val="0"/>
            <a:lumOff val="-1372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Uplatnění:</a:t>
          </a:r>
          <a:r>
            <a:rPr lang="cs-CZ" sz="2400" kern="1200" dirty="0">
              <a:latin typeface="Century" panose="02040604050505020304" pitchFamily="18" charset="0"/>
            </a:rPr>
            <a:t> </a:t>
          </a:r>
          <a:endParaRPr lang="en-US" sz="2400" kern="1200" dirty="0">
            <a:latin typeface="Century" panose="02040604050505020304" pitchFamily="18" charset="0"/>
          </a:endParaRPr>
        </a:p>
      </dsp:txBody>
      <dsp:txXfrm>
        <a:off x="30157" y="4164284"/>
        <a:ext cx="6410867" cy="557446"/>
      </dsp:txXfrm>
    </dsp:sp>
    <dsp:sp modelId="{B129B2C5-3535-4A0E-A755-BE731FB470AE}">
      <dsp:nvSpPr>
        <dsp:cNvPr id="0" name=""/>
        <dsp:cNvSpPr/>
      </dsp:nvSpPr>
      <dsp:spPr>
        <a:xfrm>
          <a:off x="0" y="4751887"/>
          <a:ext cx="6471181"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46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Veřejná správa a samospráva </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Soukromý sektor</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Neziskový sektor</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Výzkumné a vzdělávací instituce</a:t>
          </a:r>
          <a:endParaRPr lang="en-US" sz="2000" kern="1200" dirty="0">
            <a:latin typeface="Century" panose="02040604050505020304" pitchFamily="18" charset="0"/>
          </a:endParaRPr>
        </a:p>
      </dsp:txBody>
      <dsp:txXfrm>
        <a:off x="0" y="4751887"/>
        <a:ext cx="6471181" cy="1366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ECD85-9470-47E1-8564-AE2C2844514A}">
      <dsp:nvSpPr>
        <dsp:cNvPr id="0" name=""/>
        <dsp:cNvSpPr/>
      </dsp:nvSpPr>
      <dsp:spPr>
        <a:xfrm>
          <a:off x="0" y="2281"/>
          <a:ext cx="5824728" cy="79048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dirty="0">
              <a:latin typeface="Century" panose="02040604050505020304" pitchFamily="18" charset="0"/>
            </a:rPr>
            <a:t>Současné problémy sociální politiky</a:t>
          </a:r>
          <a:endParaRPr lang="en-US" sz="2800" kern="1200" dirty="0">
            <a:latin typeface="Century" panose="02040604050505020304" pitchFamily="18" charset="0"/>
          </a:endParaRPr>
        </a:p>
      </dsp:txBody>
      <dsp:txXfrm>
        <a:off x="38588" y="40869"/>
        <a:ext cx="5747552" cy="713305"/>
      </dsp:txXfrm>
    </dsp:sp>
    <dsp:sp modelId="{2F08F57D-79BC-4B42-8F06-B1395F764150}">
      <dsp:nvSpPr>
        <dsp:cNvPr id="0" name=""/>
        <dsp:cNvSpPr/>
      </dsp:nvSpPr>
      <dsp:spPr>
        <a:xfrm>
          <a:off x="0" y="803112"/>
          <a:ext cx="5824728" cy="790481"/>
        </a:xfrm>
        <a:prstGeom prst="roundRect">
          <a:avLst/>
        </a:prstGeom>
        <a:solidFill>
          <a:srgbClr val="00B05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dirty="0">
              <a:latin typeface="Century" panose="02040604050505020304" pitchFamily="18" charset="0"/>
            </a:rPr>
            <a:t>Genderové aspekty trhu práce</a:t>
          </a:r>
          <a:endParaRPr lang="en-US" sz="2800" kern="1200" dirty="0">
            <a:latin typeface="Century" panose="02040604050505020304" pitchFamily="18" charset="0"/>
          </a:endParaRPr>
        </a:p>
      </dsp:txBody>
      <dsp:txXfrm>
        <a:off x="38588" y="841700"/>
        <a:ext cx="5747552" cy="713305"/>
      </dsp:txXfrm>
    </dsp:sp>
    <dsp:sp modelId="{2A8DCA25-F6BF-47D6-8405-ED21FF2036FE}">
      <dsp:nvSpPr>
        <dsp:cNvPr id="0" name=""/>
        <dsp:cNvSpPr/>
      </dsp:nvSpPr>
      <dsp:spPr>
        <a:xfrm>
          <a:off x="0" y="1603943"/>
          <a:ext cx="5824728" cy="790481"/>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dirty="0">
              <a:latin typeface="Century" panose="02040604050505020304" pitchFamily="18" charset="0"/>
            </a:rPr>
            <a:t>Ekonomika sociálního státu</a:t>
          </a:r>
          <a:endParaRPr lang="en-US" sz="2800" kern="1200" dirty="0">
            <a:latin typeface="Century" panose="02040604050505020304" pitchFamily="18" charset="0"/>
          </a:endParaRPr>
        </a:p>
      </dsp:txBody>
      <dsp:txXfrm>
        <a:off x="38588" y="1642531"/>
        <a:ext cx="5747552" cy="713305"/>
      </dsp:txXfrm>
    </dsp:sp>
    <dsp:sp modelId="{7ED92273-1DD0-472C-A1EE-96A61B08564A}">
      <dsp:nvSpPr>
        <dsp:cNvPr id="0" name=""/>
        <dsp:cNvSpPr/>
      </dsp:nvSpPr>
      <dsp:spPr>
        <a:xfrm>
          <a:off x="0" y="2404774"/>
          <a:ext cx="5824728" cy="790481"/>
        </a:xfrm>
        <a:prstGeom prst="roundRect">
          <a:avLst/>
        </a:prstGeom>
        <a:solidFill>
          <a:schemeClr val="accent5">
            <a:hueOff val="10701548"/>
            <a:satOff val="0"/>
            <a:lumOff val="-823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dirty="0">
              <a:latin typeface="Century" panose="02040604050505020304" pitchFamily="18" charset="0"/>
            </a:rPr>
            <a:t>Kariérové poradenství</a:t>
          </a:r>
          <a:endParaRPr lang="en-US" sz="2800" kern="1200" dirty="0">
            <a:latin typeface="Century" panose="02040604050505020304" pitchFamily="18" charset="0"/>
          </a:endParaRPr>
        </a:p>
      </dsp:txBody>
      <dsp:txXfrm>
        <a:off x="38588" y="2443362"/>
        <a:ext cx="5747552" cy="713305"/>
      </dsp:txXfrm>
    </dsp:sp>
    <dsp:sp modelId="{ADC6AA4C-E318-4115-B54B-64A290D6250C}">
      <dsp:nvSpPr>
        <dsp:cNvPr id="0" name=""/>
        <dsp:cNvSpPr/>
      </dsp:nvSpPr>
      <dsp:spPr>
        <a:xfrm>
          <a:off x="0" y="3205606"/>
          <a:ext cx="5824728" cy="790481"/>
        </a:xfrm>
        <a:prstGeom prst="roundRect">
          <a:avLst/>
        </a:prstGeom>
        <a:solidFill>
          <a:schemeClr val="accent5">
            <a:hueOff val="14268730"/>
            <a:satOff val="0"/>
            <a:lumOff val="-1098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dirty="0">
              <a:latin typeface="Century" panose="02040604050505020304" pitchFamily="18" charset="0"/>
            </a:rPr>
            <a:t>Teorie organizace a řízení</a:t>
          </a:r>
          <a:endParaRPr lang="en-US" sz="2800" kern="1200" dirty="0">
            <a:latin typeface="Century" panose="02040604050505020304" pitchFamily="18" charset="0"/>
          </a:endParaRPr>
        </a:p>
      </dsp:txBody>
      <dsp:txXfrm>
        <a:off x="38588" y="3244194"/>
        <a:ext cx="5747552" cy="713305"/>
      </dsp:txXfrm>
    </dsp:sp>
    <dsp:sp modelId="{F9044CAE-34B2-4494-95C1-C5CE83F88216}">
      <dsp:nvSpPr>
        <dsp:cNvPr id="0" name=""/>
        <dsp:cNvSpPr/>
      </dsp:nvSpPr>
      <dsp:spPr>
        <a:xfrm>
          <a:off x="0" y="4006437"/>
          <a:ext cx="5824728" cy="790481"/>
        </a:xfrm>
        <a:prstGeom prst="roundRect">
          <a:avLst/>
        </a:prstGeom>
        <a:solidFill>
          <a:schemeClr val="accent5">
            <a:hueOff val="17835912"/>
            <a:satOff val="0"/>
            <a:lumOff val="-1372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dirty="0">
              <a:latin typeface="Century" panose="02040604050505020304" pitchFamily="18" charset="0"/>
            </a:rPr>
            <a:t>Řízení a rozvoj lidských zdrojů</a:t>
          </a:r>
          <a:endParaRPr lang="en-US" sz="2800" kern="1200" dirty="0">
            <a:latin typeface="Century" panose="02040604050505020304" pitchFamily="18" charset="0"/>
          </a:endParaRPr>
        </a:p>
      </dsp:txBody>
      <dsp:txXfrm>
        <a:off x="38588" y="4045025"/>
        <a:ext cx="5747552" cy="7133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47059-ECB5-433A-9F1B-B514E2429FAE}">
      <dsp:nvSpPr>
        <dsp:cNvPr id="0" name=""/>
        <dsp:cNvSpPr/>
      </dsp:nvSpPr>
      <dsp:spPr>
        <a:xfrm>
          <a:off x="0" y="10286"/>
          <a:ext cx="10515600" cy="16687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6065B1-2C58-4E35-A45E-DDDA03C8E819}">
      <dsp:nvSpPr>
        <dsp:cNvPr id="0" name=""/>
        <dsp:cNvSpPr/>
      </dsp:nvSpPr>
      <dsp:spPr>
        <a:xfrm>
          <a:off x="381381" y="491918"/>
          <a:ext cx="693421" cy="6934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C72F6FE5-8D30-4966-A2AA-B6B2F24C159A}">
      <dsp:nvSpPr>
        <dsp:cNvPr id="0" name=""/>
        <dsp:cNvSpPr/>
      </dsp:nvSpPr>
      <dsp:spPr>
        <a:xfrm>
          <a:off x="1456185" y="208245"/>
          <a:ext cx="4732020" cy="126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1" tIns="133431" rIns="133431" bIns="133431" numCol="1" spcCol="1270" anchor="ctr" anchorCtr="0">
          <a:noAutofit/>
        </a:bodyPr>
        <a:lstStyle/>
        <a:p>
          <a:pPr marL="0" lvl="0" indent="0" algn="l" defTabSz="1111250">
            <a:lnSpc>
              <a:spcPct val="100000"/>
            </a:lnSpc>
            <a:spcBef>
              <a:spcPct val="0"/>
            </a:spcBef>
            <a:spcAft>
              <a:spcPct val="35000"/>
            </a:spcAft>
            <a:buNone/>
          </a:pPr>
          <a:r>
            <a:rPr lang="cs-CZ" sz="2500" kern="1200" dirty="0">
              <a:latin typeface="Century" panose="02040604050505020304" pitchFamily="18" charset="0"/>
            </a:rPr>
            <a:t>Splnit min. </a:t>
          </a:r>
          <a:r>
            <a:rPr lang="cs-CZ" sz="2500" b="1" kern="1200" dirty="0">
              <a:latin typeface="Century" panose="02040604050505020304" pitchFamily="18" charset="0"/>
            </a:rPr>
            <a:t>120 kreditů</a:t>
          </a:r>
          <a:endParaRPr lang="en-US" sz="2500" kern="1200" dirty="0">
            <a:latin typeface="Century" panose="02040604050505020304" pitchFamily="18" charset="0"/>
          </a:endParaRPr>
        </a:p>
      </dsp:txBody>
      <dsp:txXfrm>
        <a:off x="1456185" y="208245"/>
        <a:ext cx="4732020" cy="1260766"/>
      </dsp:txXfrm>
    </dsp:sp>
    <dsp:sp modelId="{2B17F64B-E3B2-4E30-96F7-C06FC75CBBA2}">
      <dsp:nvSpPr>
        <dsp:cNvPr id="0" name=""/>
        <dsp:cNvSpPr/>
      </dsp:nvSpPr>
      <dsp:spPr>
        <a:xfrm>
          <a:off x="5837499" y="202521"/>
          <a:ext cx="4325970" cy="126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1" tIns="133431" rIns="133431" bIns="133431" numCol="1" spcCol="1270" anchor="ctr" anchorCtr="0">
          <a:noAutofit/>
        </a:bodyPr>
        <a:lstStyle/>
        <a:p>
          <a:pPr marL="0" lvl="0" indent="0" algn="l" defTabSz="755650">
            <a:lnSpc>
              <a:spcPct val="100000"/>
            </a:lnSpc>
            <a:spcBef>
              <a:spcPct val="0"/>
            </a:spcBef>
            <a:spcAft>
              <a:spcPct val="35000"/>
            </a:spcAft>
            <a:buNone/>
          </a:pPr>
          <a:r>
            <a:rPr lang="cs-CZ" sz="1700" b="0" kern="1200" dirty="0">
              <a:latin typeface="Century" panose="02040604050505020304" pitchFamily="18" charset="0"/>
            </a:rPr>
            <a:t>68 ECTS povinné předměty</a:t>
          </a:r>
          <a:endParaRPr lang="en-US" sz="1700" b="0" kern="1200" dirty="0">
            <a:latin typeface="Century" panose="02040604050505020304" pitchFamily="18" charset="0"/>
          </a:endParaRPr>
        </a:p>
        <a:p>
          <a:pPr marL="0" lvl="0" indent="0" algn="l" defTabSz="755650">
            <a:lnSpc>
              <a:spcPct val="100000"/>
            </a:lnSpc>
            <a:spcBef>
              <a:spcPct val="0"/>
            </a:spcBef>
            <a:spcAft>
              <a:spcPct val="35000"/>
            </a:spcAft>
            <a:buNone/>
          </a:pPr>
          <a:r>
            <a:rPr lang="cs-CZ" sz="1700" b="0" kern="1200" dirty="0">
              <a:latin typeface="Century" panose="02040604050505020304" pitchFamily="18" charset="0"/>
            </a:rPr>
            <a:t>20 ECTS povinné předměty k diplomce</a:t>
          </a:r>
          <a:endParaRPr lang="en-US" sz="1700" b="0" kern="1200" dirty="0">
            <a:latin typeface="Century" panose="02040604050505020304" pitchFamily="18" charset="0"/>
          </a:endParaRPr>
        </a:p>
        <a:p>
          <a:pPr marL="0" lvl="0" indent="0" algn="l" defTabSz="755650">
            <a:lnSpc>
              <a:spcPct val="100000"/>
            </a:lnSpc>
            <a:spcBef>
              <a:spcPct val="0"/>
            </a:spcBef>
            <a:spcAft>
              <a:spcPct val="35000"/>
            </a:spcAft>
            <a:buNone/>
          </a:pPr>
          <a:r>
            <a:rPr lang="cs-CZ" sz="1700" b="0" kern="1200" dirty="0">
              <a:latin typeface="Century" panose="02040604050505020304" pitchFamily="18" charset="0"/>
            </a:rPr>
            <a:t>4 ECTS za předměty v angličtině</a:t>
          </a:r>
          <a:endParaRPr lang="en-US" sz="1700" b="0" kern="1200" dirty="0">
            <a:latin typeface="Century" panose="02040604050505020304" pitchFamily="18" charset="0"/>
          </a:endParaRPr>
        </a:p>
        <a:p>
          <a:pPr marL="0" lvl="0" indent="0" algn="l" defTabSz="755650">
            <a:lnSpc>
              <a:spcPct val="100000"/>
            </a:lnSpc>
            <a:spcBef>
              <a:spcPct val="0"/>
            </a:spcBef>
            <a:spcAft>
              <a:spcPct val="35000"/>
            </a:spcAft>
            <a:buNone/>
          </a:pPr>
          <a:r>
            <a:rPr lang="cs-CZ" sz="1700" b="0" kern="1200" dirty="0">
              <a:latin typeface="Century" panose="02040604050505020304" pitchFamily="18" charset="0"/>
            </a:rPr>
            <a:t>28 ECTS povinně volitelné předměty</a:t>
          </a:r>
          <a:endParaRPr lang="en-US" sz="1700" b="0" kern="1200" dirty="0">
            <a:latin typeface="Century" panose="02040604050505020304" pitchFamily="18" charset="0"/>
          </a:endParaRPr>
        </a:p>
      </dsp:txBody>
      <dsp:txXfrm>
        <a:off x="5837499" y="202521"/>
        <a:ext cx="4325970" cy="1260766"/>
      </dsp:txXfrm>
    </dsp:sp>
    <dsp:sp modelId="{2FF6A70E-8443-4FEE-9903-B9FBC4140D95}">
      <dsp:nvSpPr>
        <dsp:cNvPr id="0" name=""/>
        <dsp:cNvSpPr/>
      </dsp:nvSpPr>
      <dsp:spPr>
        <a:xfrm>
          <a:off x="0" y="2011829"/>
          <a:ext cx="10515600" cy="12607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369E4B-23F2-4D4A-8813-A1925766683C}">
      <dsp:nvSpPr>
        <dsp:cNvPr id="0" name=""/>
        <dsp:cNvSpPr/>
      </dsp:nvSpPr>
      <dsp:spPr>
        <a:xfrm>
          <a:off x="381381" y="2271874"/>
          <a:ext cx="693421" cy="6934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C9519404-AC9E-40B3-AC8B-21FF3EACE3DB}">
      <dsp:nvSpPr>
        <dsp:cNvPr id="0" name=""/>
        <dsp:cNvSpPr/>
      </dsp:nvSpPr>
      <dsp:spPr>
        <a:xfrm>
          <a:off x="1456185" y="1988202"/>
          <a:ext cx="9057990" cy="126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1" tIns="133431" rIns="133431" bIns="133431" numCol="1" spcCol="1270" anchor="ctr" anchorCtr="0">
          <a:noAutofit/>
        </a:bodyPr>
        <a:lstStyle/>
        <a:p>
          <a:pPr marL="0" lvl="0" indent="0" algn="l" defTabSz="1111250">
            <a:lnSpc>
              <a:spcPct val="100000"/>
            </a:lnSpc>
            <a:spcBef>
              <a:spcPct val="0"/>
            </a:spcBef>
            <a:spcAft>
              <a:spcPct val="35000"/>
            </a:spcAft>
            <a:buNone/>
          </a:pPr>
          <a:r>
            <a:rPr lang="cs-CZ" sz="2500" kern="1200" dirty="0">
              <a:latin typeface="Century" panose="02040604050505020304" pitchFamily="18" charset="0"/>
            </a:rPr>
            <a:t>Prezenční studium</a:t>
          </a:r>
          <a:endParaRPr lang="en-US" sz="2500" kern="1200" dirty="0">
            <a:latin typeface="Century" panose="02040604050505020304" pitchFamily="18" charset="0"/>
          </a:endParaRPr>
        </a:p>
      </dsp:txBody>
      <dsp:txXfrm>
        <a:off x="1456185" y="1988202"/>
        <a:ext cx="9057990" cy="1260766"/>
      </dsp:txXfrm>
    </dsp:sp>
    <dsp:sp modelId="{4D20855D-EB15-4D8F-BDF9-FABF8B0E5D6F}">
      <dsp:nvSpPr>
        <dsp:cNvPr id="0" name=""/>
        <dsp:cNvSpPr/>
      </dsp:nvSpPr>
      <dsp:spPr>
        <a:xfrm>
          <a:off x="0" y="3568408"/>
          <a:ext cx="10515600" cy="12607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5CA785-9A06-46CF-A5DF-6B2AA38F0016}">
      <dsp:nvSpPr>
        <dsp:cNvPr id="0" name=""/>
        <dsp:cNvSpPr/>
      </dsp:nvSpPr>
      <dsp:spPr>
        <a:xfrm>
          <a:off x="381381" y="3847833"/>
          <a:ext cx="693421" cy="6934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A2C6DBDF-5985-4A28-9BB6-20350F1AAAC2}">
      <dsp:nvSpPr>
        <dsp:cNvPr id="0" name=""/>
        <dsp:cNvSpPr/>
      </dsp:nvSpPr>
      <dsp:spPr>
        <a:xfrm>
          <a:off x="1456185" y="3564160"/>
          <a:ext cx="9057990" cy="126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31" tIns="133431" rIns="133431" bIns="133431" numCol="1" spcCol="1270" anchor="ctr" anchorCtr="0">
          <a:noAutofit/>
        </a:bodyPr>
        <a:lstStyle/>
        <a:p>
          <a:pPr marL="0" lvl="0" indent="0" algn="l" defTabSz="1111250">
            <a:lnSpc>
              <a:spcPct val="100000"/>
            </a:lnSpc>
            <a:spcBef>
              <a:spcPct val="0"/>
            </a:spcBef>
            <a:spcAft>
              <a:spcPct val="35000"/>
            </a:spcAft>
            <a:buNone/>
          </a:pPr>
          <a:r>
            <a:rPr lang="cs-CZ" sz="2500" kern="1200" dirty="0">
              <a:latin typeface="Century" panose="02040604050505020304" pitchFamily="18" charset="0"/>
            </a:rPr>
            <a:t>Kombinované studium</a:t>
          </a:r>
          <a:endParaRPr lang="en-US" sz="2500" kern="1200" dirty="0">
            <a:latin typeface="Century" panose="02040604050505020304" pitchFamily="18" charset="0"/>
          </a:endParaRPr>
        </a:p>
      </dsp:txBody>
      <dsp:txXfrm>
        <a:off x="1456185" y="3564160"/>
        <a:ext cx="9057990" cy="12607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22A6E591-545F-477E-80F2-F17A1A4776B3}" type="datetimeFigureOut">
              <a:rPr lang="cs-CZ" smtClean="0"/>
              <a:t>19.01.2023</a:t>
            </a:fld>
            <a:endParaRPr lang="cs-CZ"/>
          </a:p>
        </p:txBody>
      </p:sp>
      <p:sp>
        <p:nvSpPr>
          <p:cNvPr id="4" name="Zástupný symbol pro obrázek snímku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61473C14-F12F-48E0-9D7E-CEEA839FD129}" type="slidenum">
              <a:rPr lang="cs-CZ" smtClean="0"/>
              <a:t>‹#›</a:t>
            </a:fld>
            <a:endParaRPr lang="cs-CZ"/>
          </a:p>
        </p:txBody>
      </p:sp>
    </p:spTree>
    <p:extLst>
      <p:ext uri="{BB962C8B-B14F-4D97-AF65-F5344CB8AC3E}">
        <p14:creationId xmlns:p14="http://schemas.microsoft.com/office/powerpoint/2010/main" val="2733790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1473C14-F12F-48E0-9D7E-CEEA839FD129}" type="slidenum">
              <a:rPr lang="cs-CZ" smtClean="0"/>
              <a:t>1</a:t>
            </a:fld>
            <a:endParaRPr lang="cs-CZ"/>
          </a:p>
        </p:txBody>
      </p:sp>
    </p:spTree>
    <p:extLst>
      <p:ext uri="{BB962C8B-B14F-4D97-AF65-F5344CB8AC3E}">
        <p14:creationId xmlns:p14="http://schemas.microsoft.com/office/powerpoint/2010/main" val="53206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Lenka Klimplová, Lenka Formánková, Klára Kolbabová, Oto </a:t>
            </a:r>
            <a:r>
              <a:rPr lang="cs-CZ" dirty="0" err="1"/>
              <a:t>Jurkovský</a:t>
            </a:r>
            <a:endParaRPr lang="cs-CZ" dirty="0"/>
          </a:p>
          <a:p>
            <a:endParaRPr lang="cs-CZ" dirty="0"/>
          </a:p>
        </p:txBody>
      </p:sp>
      <p:sp>
        <p:nvSpPr>
          <p:cNvPr id="4" name="Zástupný symbol pro číslo snímku 3"/>
          <p:cNvSpPr>
            <a:spLocks noGrp="1"/>
          </p:cNvSpPr>
          <p:nvPr>
            <p:ph type="sldNum" sz="quarter" idx="5"/>
          </p:nvPr>
        </p:nvSpPr>
        <p:spPr/>
        <p:txBody>
          <a:bodyPr/>
          <a:lstStyle/>
          <a:p>
            <a:fld id="{61BC009F-5742-4605-8C8B-D45730AE2485}" type="slidenum">
              <a:rPr lang="cs-CZ" smtClean="0"/>
              <a:t>5</a:t>
            </a:fld>
            <a:endParaRPr lang="cs-CZ"/>
          </a:p>
        </p:txBody>
      </p:sp>
    </p:spTree>
    <p:extLst>
      <p:ext uri="{BB962C8B-B14F-4D97-AF65-F5344CB8AC3E}">
        <p14:creationId xmlns:p14="http://schemas.microsoft.com/office/powerpoint/2010/main" val="64167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7EDFB33-782E-4A0A-90DB-B3EDF0FB36EA}" type="slidenum">
              <a:rPr lang="cs-CZ" smtClean="0"/>
              <a:t>6</a:t>
            </a:fld>
            <a:endParaRPr lang="cs-CZ"/>
          </a:p>
        </p:txBody>
      </p:sp>
    </p:spTree>
    <p:extLst>
      <p:ext uri="{BB962C8B-B14F-4D97-AF65-F5344CB8AC3E}">
        <p14:creationId xmlns:p14="http://schemas.microsoft.com/office/powerpoint/2010/main" val="223335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7EDFB33-782E-4A0A-90DB-B3EDF0FB36EA}" type="slidenum">
              <a:rPr lang="cs-CZ" smtClean="0"/>
              <a:t>7</a:t>
            </a:fld>
            <a:endParaRPr lang="cs-CZ"/>
          </a:p>
        </p:txBody>
      </p:sp>
    </p:spTree>
    <p:extLst>
      <p:ext uri="{BB962C8B-B14F-4D97-AF65-F5344CB8AC3E}">
        <p14:creationId xmlns:p14="http://schemas.microsoft.com/office/powerpoint/2010/main" val="278267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3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3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4E1AB9-30DC-460A-A349-049C1281C9A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AD72213-3B3E-4F8A-B365-DD433AF94DD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F990F06-8D2C-45A5-AB8E-6BC508EFE461}"/>
              </a:ext>
            </a:extLst>
          </p:cNvPr>
          <p:cNvSpPr>
            <a:spLocks noGrp="1"/>
          </p:cNvSpPr>
          <p:nvPr>
            <p:ph type="dt" sz="half" idx="10"/>
          </p:nvPr>
        </p:nvSpPr>
        <p:spPr/>
        <p:txBody>
          <a:bodyPr/>
          <a:lstStyle/>
          <a:p>
            <a:fld id="{986A0D43-8C04-4C3B-AA7E-8479D1E2B744}" type="datetimeFigureOut">
              <a:rPr lang="cs-CZ" smtClean="0"/>
              <a:t>19.01.2023</a:t>
            </a:fld>
            <a:endParaRPr lang="cs-CZ"/>
          </a:p>
        </p:txBody>
      </p:sp>
      <p:sp>
        <p:nvSpPr>
          <p:cNvPr id="5" name="Zástupný symbol pro zápatí 4">
            <a:extLst>
              <a:ext uri="{FF2B5EF4-FFF2-40B4-BE49-F238E27FC236}">
                <a16:creationId xmlns:a16="http://schemas.microsoft.com/office/drawing/2014/main" id="{CEFE8121-30F8-4BB1-B633-2E9EAE88D70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A30AC54-E456-483E-972B-D7F94A7FCB27}"/>
              </a:ext>
            </a:extLst>
          </p:cNvPr>
          <p:cNvSpPr>
            <a:spLocks noGrp="1"/>
          </p:cNvSpPr>
          <p:nvPr>
            <p:ph type="sldNum" sz="quarter" idx="12"/>
          </p:nvPr>
        </p:nvSpPr>
        <p:spPr/>
        <p:txBody>
          <a:bodyPr/>
          <a:lstStyle/>
          <a:p>
            <a:fld id="{4DEAAB56-4FE3-4A8E-BB81-909963BCAA9C}" type="slidenum">
              <a:rPr lang="cs-CZ" smtClean="0"/>
              <a:t>‹#›</a:t>
            </a:fld>
            <a:endParaRPr lang="cs-CZ"/>
          </a:p>
        </p:txBody>
      </p:sp>
    </p:spTree>
    <p:extLst>
      <p:ext uri="{BB962C8B-B14F-4D97-AF65-F5344CB8AC3E}">
        <p14:creationId xmlns:p14="http://schemas.microsoft.com/office/powerpoint/2010/main" val="2940035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Obrázek 8"/>
          <p:cNvPicPr/>
          <p:nvPr/>
        </p:nvPicPr>
        <p:blipFill>
          <a:blip r:embed="rId15"/>
          <a:stretch/>
        </p:blipFill>
        <p:spPr>
          <a:xfrm>
            <a:off x="274320" y="322560"/>
            <a:ext cx="2580480" cy="1780200"/>
          </a:xfrm>
          <a:prstGeom prst="rect">
            <a:avLst/>
          </a:prstGeom>
          <a:ln>
            <a:noFill/>
          </a:ln>
        </p:spPr>
      </p:pic>
      <p:sp>
        <p:nvSpPr>
          <p:cNvPr id="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2"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hyperlink" Target="mailto:plasova@fss.muni.cz" TargetMode="External"/><Relationship Id="rId2" Type="http://schemas.openxmlformats.org/officeDocument/2006/relationships/hyperlink" Target="https://czs.muni.cz/cs/" TargetMode="Externa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crdownload"/><Relationship Id="rId4" Type="http://schemas.openxmlformats.org/officeDocument/2006/relationships/image" Target="../media/image48.png"/><Relationship Id="rId9" Type="http://schemas.openxmlformats.org/officeDocument/2006/relationships/image" Target="../media/image53.jp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jpg"/><Relationship Id="rId12" Type="http://schemas.openxmlformats.org/officeDocument/2006/relationships/image" Target="../media/image65.jpg"/><Relationship Id="rId2" Type="http://schemas.openxmlformats.org/officeDocument/2006/relationships/image" Target="../media/image55.png"/><Relationship Id="rId16"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59.jp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linkedin.com/in/tereza-hajdov%C3%A1-01/"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hyperlink" Target="https://www.linkedin.com/in/s%C3%A1ra-spoustov%C3%A1-3946671b3/"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hyperlink" Target="https://www.facebook.com/katedraspsp/" TargetMode="External"/><Relationship Id="rId7" Type="http://schemas.openxmlformats.org/officeDocument/2006/relationships/image" Target="../media/image78.png"/><Relationship Id="rId2" Type="http://schemas.openxmlformats.org/officeDocument/2006/relationships/hyperlink" Target="https://spsp.fss.muni.cz/" TargetMode="Externa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hyperlink" Target="http://www.chcinafss.cz/" TargetMode="External"/><Relationship Id="rId4" Type="http://schemas.openxmlformats.org/officeDocument/2006/relationships/hyperlink" Target="https://www.instagram.com/kspsp_mu/" TargetMode="External"/><Relationship Id="rId9" Type="http://schemas.openxmlformats.org/officeDocument/2006/relationships/image" Target="../media/image80.jpe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suhr.cz/" TargetMode="Externa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A6B0BECC-C85E-4520-BE6E-A49E74500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241300"/>
            <a:ext cx="5018457" cy="6465554"/>
          </a:xfrm>
          <a:prstGeom prst="rect">
            <a:avLst/>
          </a:prstGeom>
        </p:spPr>
      </p:pic>
      <p:sp>
        <p:nvSpPr>
          <p:cNvPr id="4" name="CustomShape 2">
            <a:extLst>
              <a:ext uri="{FF2B5EF4-FFF2-40B4-BE49-F238E27FC236}">
                <a16:creationId xmlns:a16="http://schemas.microsoft.com/office/drawing/2014/main" id="{74B05890-7E4E-48CF-9CE8-831CFFE38FDF}"/>
              </a:ext>
            </a:extLst>
          </p:cNvPr>
          <p:cNvSpPr/>
          <p:nvPr/>
        </p:nvSpPr>
        <p:spPr>
          <a:xfrm>
            <a:off x="456513" y="2225396"/>
            <a:ext cx="6119442" cy="4089054"/>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r>
              <a:rPr lang="cs-CZ" sz="3600" b="1" spc="-1" dirty="0">
                <a:solidFill>
                  <a:srgbClr val="0000DC"/>
                </a:solidFill>
                <a:latin typeface="Arial" panose="020B0604020202020204" pitchFamily="34" charset="0"/>
                <a:cs typeface="Arial" panose="020B0604020202020204" pitchFamily="34" charset="0"/>
              </a:rPr>
              <a:t>Dny otevřených dveří</a:t>
            </a:r>
          </a:p>
          <a:p>
            <a:pPr algn="ctr"/>
            <a:endParaRPr lang="cs-CZ" sz="2000" b="1" spc="-1" dirty="0">
              <a:solidFill>
                <a:srgbClr val="0000DC"/>
              </a:solidFill>
              <a:latin typeface="Arial" panose="020B0604020202020204" pitchFamily="34" charset="0"/>
              <a:cs typeface="Arial" panose="020B0604020202020204" pitchFamily="34" charset="0"/>
            </a:endParaRPr>
          </a:p>
          <a:p>
            <a:pPr algn="ctr"/>
            <a:r>
              <a:rPr lang="cs-CZ" sz="2000" b="1" spc="-1" dirty="0">
                <a:solidFill>
                  <a:srgbClr val="0000DC"/>
                </a:solidFill>
                <a:latin typeface="Arial" panose="020B0604020202020204" pitchFamily="34" charset="0"/>
                <a:cs typeface="Arial" panose="020B0604020202020204" pitchFamily="34" charset="0"/>
              </a:rPr>
              <a:t>20</a:t>
            </a:r>
            <a:r>
              <a:rPr lang="en-US" sz="2000" b="1" spc="-1" dirty="0">
                <a:solidFill>
                  <a:srgbClr val="0000DC"/>
                </a:solidFill>
                <a:latin typeface="Arial" panose="020B0604020202020204" pitchFamily="34" charset="0"/>
                <a:cs typeface="Arial" panose="020B0604020202020204" pitchFamily="34" charset="0"/>
              </a:rPr>
              <a:t>. 1. 202</a:t>
            </a:r>
            <a:r>
              <a:rPr lang="cs-CZ" sz="2000" b="1" spc="-1" dirty="0">
                <a:solidFill>
                  <a:srgbClr val="0000DC"/>
                </a:solidFill>
                <a:latin typeface="Arial" panose="020B0604020202020204" pitchFamily="34" charset="0"/>
                <a:cs typeface="Arial" panose="020B0604020202020204" pitchFamily="34" charset="0"/>
              </a:rPr>
              <a:t>3</a:t>
            </a:r>
          </a:p>
          <a:p>
            <a:pPr algn="ctr"/>
            <a:endParaRPr lang="cs-CZ" sz="2000" b="1" spc="-1" dirty="0">
              <a:solidFill>
                <a:srgbClr val="0000DC"/>
              </a:solidFill>
              <a:latin typeface="Arial" panose="020B0604020202020204" pitchFamily="34" charset="0"/>
              <a:cs typeface="Arial" panose="020B0604020202020204" pitchFamily="34" charset="0"/>
            </a:endParaRPr>
          </a:p>
          <a:p>
            <a:pPr algn="ctr"/>
            <a:endParaRPr lang="cs-CZ" sz="2000" b="1" spc="-1" dirty="0">
              <a:solidFill>
                <a:srgbClr val="0000DC"/>
              </a:solidFill>
              <a:latin typeface="Arial" panose="020B0604020202020204" pitchFamily="34" charset="0"/>
              <a:cs typeface="Arial" panose="020B0604020202020204" pitchFamily="34" charset="0"/>
            </a:endParaRPr>
          </a:p>
          <a:p>
            <a:pPr algn="ctr"/>
            <a:endParaRPr lang="cs-CZ" sz="2000" b="1" spc="-1" dirty="0">
              <a:solidFill>
                <a:schemeClr val="tx2"/>
              </a:solidFill>
              <a:latin typeface="Arial" panose="020B0604020202020204" pitchFamily="34" charset="0"/>
              <a:cs typeface="Arial" panose="020B0604020202020204" pitchFamily="34" charset="0"/>
            </a:endParaRPr>
          </a:p>
          <a:p>
            <a:pPr algn="ctr"/>
            <a:r>
              <a:rPr lang="cs-CZ" sz="2000" spc="-1" dirty="0">
                <a:latin typeface="Arial" panose="020B0604020202020204" pitchFamily="34" charset="0"/>
                <a:cs typeface="Arial" panose="020B0604020202020204" pitchFamily="34" charset="0"/>
              </a:rPr>
              <a:t>Studijní program </a:t>
            </a:r>
          </a:p>
          <a:p>
            <a:pPr algn="ctr"/>
            <a:r>
              <a:rPr lang="cs-CZ" sz="2800" b="1" spc="-1" dirty="0">
                <a:latin typeface="Arial" panose="020B0604020202020204" pitchFamily="34" charset="0"/>
                <a:cs typeface="Arial" panose="020B0604020202020204" pitchFamily="34" charset="0"/>
              </a:rPr>
              <a:t>Veřejná a sociální politika</a:t>
            </a:r>
          </a:p>
          <a:p>
            <a:pPr algn="ctr"/>
            <a:r>
              <a:rPr lang="cs-CZ" sz="2800" b="1" spc="-1" dirty="0">
                <a:latin typeface="Arial" panose="020B0604020202020204" pitchFamily="34" charset="0"/>
                <a:cs typeface="Arial" panose="020B0604020202020204" pitchFamily="34" charset="0"/>
              </a:rPr>
              <a:t>a lidské zdroje</a:t>
            </a:r>
          </a:p>
          <a:p>
            <a:pPr algn="ctr"/>
            <a:endParaRPr lang="cs-CZ" sz="2000" b="1" spc="-1" dirty="0">
              <a:solidFill>
                <a:srgbClr val="0000DC"/>
              </a:solidFill>
              <a:latin typeface="Arial" panose="020B0604020202020204" pitchFamily="34" charset="0"/>
              <a:cs typeface="Arial" panose="020B0604020202020204" pitchFamily="34" charset="0"/>
            </a:endParaRPr>
          </a:p>
          <a:p>
            <a:pPr algn="ctr"/>
            <a:r>
              <a:rPr lang="cs-CZ" sz="2000" spc="-1" dirty="0">
                <a:latin typeface="Arial" panose="020B0604020202020204" pitchFamily="34" charset="0"/>
                <a:cs typeface="Arial" panose="020B0604020202020204" pitchFamily="34" charset="0"/>
              </a:rPr>
              <a:t>Katedra sociální politiky a sociální práce</a:t>
            </a:r>
          </a:p>
        </p:txBody>
      </p:sp>
      <p:pic>
        <p:nvPicPr>
          <p:cNvPr id="2" name="Obrázek 1">
            <a:extLst>
              <a:ext uri="{FF2B5EF4-FFF2-40B4-BE49-F238E27FC236}">
                <a16:creationId xmlns:a16="http://schemas.microsoft.com/office/drawing/2014/main" id="{ED87BFAA-38C2-4E0F-8502-5375C0045FC5}"/>
              </a:ext>
            </a:extLst>
          </p:cNvPr>
          <p:cNvPicPr>
            <a:picLocks noChangeAspect="1"/>
          </p:cNvPicPr>
          <p:nvPr/>
        </p:nvPicPr>
        <p:blipFill>
          <a:blip r:embed="rId4"/>
          <a:stretch>
            <a:fillRect/>
          </a:stretch>
        </p:blipFill>
        <p:spPr>
          <a:xfrm>
            <a:off x="735735" y="543550"/>
            <a:ext cx="1870305" cy="1120365"/>
          </a:xfrm>
          <a:prstGeom prst="rect">
            <a:avLst/>
          </a:prstGeom>
        </p:spPr>
      </p:pic>
      <p:sp>
        <p:nvSpPr>
          <p:cNvPr id="9" name="Obdélník 8">
            <a:extLst>
              <a:ext uri="{FF2B5EF4-FFF2-40B4-BE49-F238E27FC236}">
                <a16:creationId xmlns:a16="http://schemas.microsoft.com/office/drawing/2014/main" id="{4C563D1B-575B-4766-8B06-710C59A87D72}"/>
              </a:ext>
            </a:extLst>
          </p:cNvPr>
          <p:cNvSpPr/>
          <p:nvPr/>
        </p:nvSpPr>
        <p:spPr>
          <a:xfrm>
            <a:off x="6934200" y="4565650"/>
            <a:ext cx="1625600" cy="2141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8" name="Obrázek 7">
            <a:extLst>
              <a:ext uri="{FF2B5EF4-FFF2-40B4-BE49-F238E27FC236}">
                <a16:creationId xmlns:a16="http://schemas.microsoft.com/office/drawing/2014/main" id="{D8725C1E-2AD2-4DBB-9228-3FA104DF4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1530" y="4609613"/>
            <a:ext cx="1550939" cy="20532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CC1803-BF5B-41C9-A8A3-32747BE2E3E6}"/>
              </a:ext>
            </a:extLst>
          </p:cNvPr>
          <p:cNvSpPr>
            <a:spLocks noGrp="1"/>
          </p:cNvSpPr>
          <p:nvPr>
            <p:ph type="title"/>
          </p:nvPr>
        </p:nvSpPr>
        <p:spPr>
          <a:xfrm>
            <a:off x="972312" y="1796096"/>
            <a:ext cx="3808268" cy="3265808"/>
          </a:xfrm>
        </p:spPr>
        <p:txBody>
          <a:bodyPr>
            <a:normAutofit/>
          </a:bodyPr>
          <a:lstStyle/>
          <a:p>
            <a:r>
              <a:rPr lang="cs-CZ" b="1" spc="-1" dirty="0">
                <a:solidFill>
                  <a:srgbClr val="0000DC"/>
                </a:solidFill>
                <a:latin typeface="Arial" panose="020B0604020202020204" pitchFamily="34" charset="0"/>
                <a:ea typeface="+mn-ea"/>
                <a:cs typeface="Arial" panose="020B0604020202020204" pitchFamily="34" charset="0"/>
              </a:rPr>
              <a:t>Předměty, </a:t>
            </a:r>
            <a:br>
              <a:rPr lang="cs-CZ" b="1" spc="-1" dirty="0">
                <a:solidFill>
                  <a:srgbClr val="0000DC"/>
                </a:solidFill>
                <a:latin typeface="Arial" panose="020B0604020202020204" pitchFamily="34" charset="0"/>
                <a:ea typeface="+mn-ea"/>
                <a:cs typeface="Arial" panose="020B0604020202020204" pitchFamily="34" charset="0"/>
              </a:rPr>
            </a:br>
            <a:r>
              <a:rPr lang="cs-CZ" b="1" spc="-1" dirty="0">
                <a:solidFill>
                  <a:srgbClr val="0000DC"/>
                </a:solidFill>
                <a:latin typeface="Arial" panose="020B0604020202020204" pitchFamily="34" charset="0"/>
                <a:ea typeface="+mn-ea"/>
                <a:cs typeface="Arial" panose="020B0604020202020204" pitchFamily="34" charset="0"/>
              </a:rPr>
              <a:t>na které se můžete </a:t>
            </a:r>
            <a:br>
              <a:rPr lang="cs-CZ" b="1" spc="-1" dirty="0">
                <a:solidFill>
                  <a:srgbClr val="0000DC"/>
                </a:solidFill>
                <a:latin typeface="Arial" panose="020B0604020202020204" pitchFamily="34" charset="0"/>
                <a:ea typeface="+mn-ea"/>
                <a:cs typeface="Arial" panose="020B0604020202020204" pitchFamily="34" charset="0"/>
              </a:rPr>
            </a:br>
            <a:r>
              <a:rPr lang="cs-CZ" b="1" spc="-1" dirty="0">
                <a:solidFill>
                  <a:srgbClr val="0000DC"/>
                </a:solidFill>
                <a:latin typeface="Arial" panose="020B0604020202020204" pitchFamily="34" charset="0"/>
                <a:ea typeface="+mn-ea"/>
                <a:cs typeface="Arial" panose="020B0604020202020204" pitchFamily="34" charset="0"/>
              </a:rPr>
              <a:t>těšit</a:t>
            </a:r>
          </a:p>
        </p:txBody>
      </p:sp>
      <p:graphicFrame>
        <p:nvGraphicFramePr>
          <p:cNvPr id="5" name="Zástupný obsah 2">
            <a:extLst>
              <a:ext uri="{FF2B5EF4-FFF2-40B4-BE49-F238E27FC236}">
                <a16:creationId xmlns:a16="http://schemas.microsoft.com/office/drawing/2014/main" id="{2656D5B6-F7E7-410F-850B-019EBCE529BF}"/>
              </a:ext>
            </a:extLst>
          </p:cNvPr>
          <p:cNvGraphicFramePr>
            <a:graphicFrameLocks noGrp="1"/>
          </p:cNvGraphicFramePr>
          <p:nvPr>
            <p:ph idx="1"/>
            <p:extLst>
              <p:ext uri="{D42A27DB-BD31-4B8C-83A1-F6EECF244321}">
                <p14:modId xmlns:p14="http://schemas.microsoft.com/office/powerpoint/2010/main" val="1036818441"/>
              </p:ext>
            </p:extLst>
          </p:nvPr>
        </p:nvGraphicFramePr>
        <p:xfrm>
          <a:off x="5532120" y="1029400"/>
          <a:ext cx="5824728" cy="479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2937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C6A4A-82CA-41C8-BDC0-8E78FE448C88}"/>
              </a:ext>
            </a:extLst>
          </p:cNvPr>
          <p:cNvSpPr>
            <a:spLocks noGrp="1"/>
          </p:cNvSpPr>
          <p:nvPr>
            <p:ph type="title"/>
          </p:nvPr>
        </p:nvSpPr>
        <p:spPr>
          <a:xfrm>
            <a:off x="838200" y="201210"/>
            <a:ext cx="8244840" cy="1144800"/>
          </a:xfrm>
        </p:spPr>
        <p:txBody>
          <a:bodyPr/>
          <a:lstStyle/>
          <a:p>
            <a:r>
              <a:rPr lang="cs-CZ" sz="3600" b="1" spc="-1" dirty="0">
                <a:solidFill>
                  <a:srgbClr val="0000DC"/>
                </a:solidFill>
                <a:latin typeface="Arial" panose="020B0604020202020204" pitchFamily="34" charset="0"/>
                <a:ea typeface="+mn-ea"/>
                <a:cs typeface="Arial" panose="020B0604020202020204" pitchFamily="34" charset="0"/>
              </a:rPr>
              <a:t>Jak dokončit magisterské studium</a:t>
            </a:r>
          </a:p>
        </p:txBody>
      </p:sp>
      <p:graphicFrame>
        <p:nvGraphicFramePr>
          <p:cNvPr id="5" name="Zástupný obsah 2">
            <a:extLst>
              <a:ext uri="{FF2B5EF4-FFF2-40B4-BE49-F238E27FC236}">
                <a16:creationId xmlns:a16="http://schemas.microsoft.com/office/drawing/2014/main" id="{9CBA2F50-2209-4004-888A-00B35D0B6D44}"/>
              </a:ext>
            </a:extLst>
          </p:cNvPr>
          <p:cNvGraphicFramePr>
            <a:graphicFrameLocks noGrp="1"/>
          </p:cNvGraphicFramePr>
          <p:nvPr>
            <p:ph idx="1"/>
            <p:extLst>
              <p:ext uri="{D42A27DB-BD31-4B8C-83A1-F6EECF244321}">
                <p14:modId xmlns:p14="http://schemas.microsoft.com/office/powerpoint/2010/main" val="3373902901"/>
              </p:ext>
            </p:extLst>
          </p:nvPr>
        </p:nvGraphicFramePr>
        <p:xfrm>
          <a:off x="812949" y="1346010"/>
          <a:ext cx="10515600" cy="4829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Skupina 3">
            <a:extLst>
              <a:ext uri="{FF2B5EF4-FFF2-40B4-BE49-F238E27FC236}">
                <a16:creationId xmlns:a16="http://schemas.microsoft.com/office/drawing/2014/main" id="{55693943-FDBC-4D30-B1EC-E3CE8FC47455}"/>
              </a:ext>
            </a:extLst>
          </p:cNvPr>
          <p:cNvGrpSpPr/>
          <p:nvPr/>
        </p:nvGrpSpPr>
        <p:grpSpPr>
          <a:xfrm>
            <a:off x="6650429" y="3460803"/>
            <a:ext cx="5956860" cy="1124471"/>
            <a:chOff x="5514823" y="-319082"/>
            <a:chExt cx="4999879" cy="1144989"/>
          </a:xfrm>
        </p:grpSpPr>
        <p:sp>
          <p:nvSpPr>
            <p:cNvPr id="6" name="Obdélník 5">
              <a:extLst>
                <a:ext uri="{FF2B5EF4-FFF2-40B4-BE49-F238E27FC236}">
                  <a16:creationId xmlns:a16="http://schemas.microsoft.com/office/drawing/2014/main" id="{4071F19F-6F2D-4A93-8F29-1BE6EE378625}"/>
                </a:ext>
              </a:extLst>
            </p:cNvPr>
            <p:cNvSpPr/>
            <p:nvPr/>
          </p:nvSpPr>
          <p:spPr>
            <a:xfrm>
              <a:off x="5649482" y="31568"/>
              <a:ext cx="4865220" cy="7943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extovéPole 6">
              <a:extLst>
                <a:ext uri="{FF2B5EF4-FFF2-40B4-BE49-F238E27FC236}">
                  <a16:creationId xmlns:a16="http://schemas.microsoft.com/office/drawing/2014/main" id="{A08AF826-D9BE-489C-892A-29D5A1232536}"/>
                </a:ext>
              </a:extLst>
            </p:cNvPr>
            <p:cNvSpPr txBox="1"/>
            <p:nvPr/>
          </p:nvSpPr>
          <p:spPr>
            <a:xfrm>
              <a:off x="5514823" y="-319082"/>
              <a:ext cx="4865220" cy="7943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4068" tIns="84068" rIns="84068" bIns="84068" numCol="1" spcCol="1270" anchor="ctr" anchorCtr="0">
              <a:noAutofit/>
            </a:bodyPr>
            <a:lstStyle/>
            <a:p>
              <a:pPr lvl="0">
                <a:lnSpc>
                  <a:spcPct val="100000"/>
                </a:lnSpc>
              </a:pPr>
              <a:r>
                <a:rPr lang="cs-CZ" dirty="0">
                  <a:latin typeface="Century" panose="02040604050505020304" pitchFamily="18" charset="0"/>
                </a:rPr>
                <a:t>– absolvovat alespoň jeden předmět v AJ</a:t>
              </a:r>
              <a:endParaRPr lang="en-US" dirty="0">
                <a:latin typeface="Century" panose="02040604050505020304" pitchFamily="18" charset="0"/>
              </a:endParaRPr>
            </a:p>
            <a:p>
              <a:pPr lvl="0">
                <a:lnSpc>
                  <a:spcPct val="100000"/>
                </a:lnSpc>
              </a:pPr>
              <a:r>
                <a:rPr lang="cs-CZ" dirty="0">
                  <a:latin typeface="Century" panose="02040604050505020304" pitchFamily="18" charset="0"/>
                </a:rPr>
                <a:t>– doložit úroveň C1 v angličtině</a:t>
              </a:r>
              <a:endParaRPr lang="en-US" dirty="0">
                <a:latin typeface="Century" panose="02040604050505020304" pitchFamily="18" charset="0"/>
              </a:endParaRPr>
            </a:p>
          </p:txBody>
        </p:sp>
      </p:grpSp>
      <p:grpSp>
        <p:nvGrpSpPr>
          <p:cNvPr id="8" name="Skupina 7">
            <a:extLst>
              <a:ext uri="{FF2B5EF4-FFF2-40B4-BE49-F238E27FC236}">
                <a16:creationId xmlns:a16="http://schemas.microsoft.com/office/drawing/2014/main" id="{C4C96A2F-5DB4-48AA-B92D-77D765153C8B}"/>
              </a:ext>
            </a:extLst>
          </p:cNvPr>
          <p:cNvGrpSpPr/>
          <p:nvPr/>
        </p:nvGrpSpPr>
        <p:grpSpPr>
          <a:xfrm>
            <a:off x="6650430" y="4676647"/>
            <a:ext cx="5025652" cy="1191508"/>
            <a:chOff x="5489050" y="31568"/>
            <a:chExt cx="5025652" cy="1191508"/>
          </a:xfrm>
        </p:grpSpPr>
        <p:sp>
          <p:nvSpPr>
            <p:cNvPr id="9" name="Obdélník 8">
              <a:extLst>
                <a:ext uri="{FF2B5EF4-FFF2-40B4-BE49-F238E27FC236}">
                  <a16:creationId xmlns:a16="http://schemas.microsoft.com/office/drawing/2014/main" id="{DF985965-6129-4121-A920-81E63643F4C1}"/>
                </a:ext>
              </a:extLst>
            </p:cNvPr>
            <p:cNvSpPr/>
            <p:nvPr/>
          </p:nvSpPr>
          <p:spPr>
            <a:xfrm>
              <a:off x="5649482" y="31568"/>
              <a:ext cx="4865220" cy="7943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ovéPole 9">
              <a:extLst>
                <a:ext uri="{FF2B5EF4-FFF2-40B4-BE49-F238E27FC236}">
                  <a16:creationId xmlns:a16="http://schemas.microsoft.com/office/drawing/2014/main" id="{084E8D4F-50E9-422D-9F60-879F5A4589E5}"/>
                </a:ext>
              </a:extLst>
            </p:cNvPr>
            <p:cNvSpPr txBox="1"/>
            <p:nvPr/>
          </p:nvSpPr>
          <p:spPr>
            <a:xfrm>
              <a:off x="5489050" y="428737"/>
              <a:ext cx="4865220" cy="7943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4068" tIns="84068" rIns="84068" bIns="84068" numCol="1" spcCol="1270" anchor="ctr" anchorCtr="0">
              <a:noAutofit/>
            </a:bodyPr>
            <a:lstStyle/>
            <a:p>
              <a:pPr lvl="0"/>
              <a:r>
                <a:rPr lang="cs-CZ" dirty="0">
                  <a:latin typeface="Century" panose="02040604050505020304" pitchFamily="18" charset="0"/>
                </a:rPr>
                <a:t>– splnit povinnou praxi</a:t>
              </a:r>
              <a:endParaRPr lang="cs-CZ" dirty="0"/>
            </a:p>
            <a:p>
              <a:pPr lvl="0"/>
              <a:r>
                <a:rPr lang="cs-CZ" dirty="0">
                  <a:latin typeface="Century" panose="02040604050505020304" pitchFamily="18" charset="0"/>
                </a:rPr>
                <a:t>– doložit úroveň B2 v angličtině</a:t>
              </a:r>
              <a:endParaRPr lang="cs-CZ" dirty="0"/>
            </a:p>
          </p:txBody>
        </p:sp>
      </p:grpSp>
    </p:spTree>
    <p:extLst>
      <p:ext uri="{BB962C8B-B14F-4D97-AF65-F5344CB8AC3E}">
        <p14:creationId xmlns:p14="http://schemas.microsoft.com/office/powerpoint/2010/main" val="2832010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383458" y="1508300"/>
            <a:ext cx="11514759" cy="5477862"/>
          </a:xfrm>
        </p:spPr>
        <p:txBody>
          <a:bodyPr/>
          <a:lstStyle/>
          <a:p>
            <a:pPr algn="r"/>
            <a:r>
              <a:rPr lang="cs-CZ" sz="3200" b="1" spc="-1" dirty="0">
                <a:solidFill>
                  <a:srgbClr val="0000DC"/>
                </a:solidFill>
                <a:latin typeface="Muni"/>
                <a:ea typeface="+mn-ea"/>
                <a:cs typeface="+mn-cs"/>
              </a:rPr>
              <a:t>Studium a praxe v zahraničí</a:t>
            </a:r>
          </a:p>
          <a:p>
            <a:pPr algn="r"/>
            <a:endParaRPr lang="cs-CZ" altLang="cs-CZ" sz="2800" b="1" dirty="0"/>
          </a:p>
          <a:p>
            <a:pPr marL="529200" indent="-457200">
              <a:spcBef>
                <a:spcPts val="600"/>
              </a:spcBef>
              <a:buFont typeface="Arial"/>
              <a:buChar char="•"/>
            </a:pPr>
            <a:r>
              <a:rPr lang="cs-CZ" sz="2400" dirty="0">
                <a:solidFill>
                  <a:srgbClr val="000000"/>
                </a:solidFill>
                <a:cs typeface="Arial"/>
              </a:rPr>
              <a:t>Do zahraničí můžete vyjet na </a:t>
            </a:r>
            <a:r>
              <a:rPr lang="cs-CZ" sz="2400" b="1" dirty="0">
                <a:solidFill>
                  <a:schemeClr val="tx2"/>
                </a:solidFill>
                <a:cs typeface="Arial"/>
              </a:rPr>
              <a:t>studijní stáž, pracovní stáž či letní školu. </a:t>
            </a:r>
          </a:p>
          <a:p>
            <a:pPr marL="529200" indent="-457200">
              <a:spcBef>
                <a:spcPts val="600"/>
              </a:spcBef>
              <a:buFont typeface="Arial"/>
              <a:buChar char="•"/>
            </a:pPr>
            <a:r>
              <a:rPr lang="cs-CZ" sz="2400" b="1" dirty="0">
                <a:solidFill>
                  <a:schemeClr val="tx2"/>
                </a:solidFill>
                <a:cs typeface="Arial"/>
              </a:rPr>
              <a:t>Centrum zahraniční spolupráce </a:t>
            </a:r>
            <a:r>
              <a:rPr lang="cs-CZ" sz="2400" dirty="0">
                <a:cs typeface="Arial"/>
              </a:rPr>
              <a:t>- MU </a:t>
            </a:r>
            <a:r>
              <a:rPr lang="cs-CZ" sz="2400" dirty="0">
                <a:solidFill>
                  <a:srgbClr val="000000"/>
                </a:solidFill>
                <a:cs typeface="Arial"/>
              </a:rPr>
              <a:t>pomáhá studentům </a:t>
            </a:r>
            <a:r>
              <a:rPr lang="cs-CZ" sz="2400" dirty="0">
                <a:cs typeface="Arial"/>
              </a:rPr>
              <a:t>s finančními, praktickými a organizačně-administrativními náležitostmi výjezdu </a:t>
            </a:r>
            <a:r>
              <a:rPr lang="cs-CZ" sz="2400" dirty="0">
                <a:solidFill>
                  <a:srgbClr val="000000"/>
                </a:solidFill>
                <a:cs typeface="Arial"/>
              </a:rPr>
              <a:t>(</a:t>
            </a:r>
            <a:r>
              <a:rPr lang="cs-CZ" sz="2400" dirty="0">
                <a:solidFill>
                  <a:srgbClr val="000000"/>
                </a:solidFill>
                <a:cs typeface="Arial"/>
                <a:hlinkClick r:id="rId2"/>
              </a:rPr>
              <a:t>https://czs.muni.cz/cs/</a:t>
            </a:r>
            <a:r>
              <a:rPr lang="cs-CZ" sz="2400" dirty="0">
                <a:solidFill>
                  <a:srgbClr val="000000"/>
                </a:solidFill>
                <a:cs typeface="Arial"/>
              </a:rPr>
              <a:t>)</a:t>
            </a:r>
          </a:p>
          <a:p>
            <a:pPr marL="529200" indent="-457200">
              <a:spcBef>
                <a:spcPts val="600"/>
              </a:spcBef>
              <a:buFont typeface="Arial"/>
              <a:buChar char="•"/>
            </a:pPr>
            <a:r>
              <a:rPr lang="cs-CZ" sz="2400" b="1" dirty="0">
                <a:solidFill>
                  <a:schemeClr val="tx2"/>
                </a:solidFill>
                <a:cs typeface="Arial"/>
              </a:rPr>
              <a:t>Koordinátorka pro výjezdy do zahraničí </a:t>
            </a:r>
            <a:r>
              <a:rPr lang="cs-CZ" sz="2400" dirty="0">
                <a:cs typeface="Arial"/>
              </a:rPr>
              <a:t>na katedře SPSP </a:t>
            </a:r>
            <a:r>
              <a:rPr lang="cs-CZ" sz="2400" b="1" dirty="0">
                <a:solidFill>
                  <a:schemeClr val="tx2"/>
                </a:solidFill>
                <a:cs typeface="Arial"/>
              </a:rPr>
              <a:t>dr. Blanka Plasová </a:t>
            </a:r>
            <a:r>
              <a:rPr lang="cs-CZ" sz="2400" dirty="0">
                <a:solidFill>
                  <a:srgbClr val="000000"/>
                </a:solidFill>
                <a:cs typeface="Arial"/>
              </a:rPr>
              <a:t>(</a:t>
            </a:r>
            <a:r>
              <a:rPr lang="cs-CZ" sz="2400" dirty="0">
                <a:solidFill>
                  <a:schemeClr val="tx1">
                    <a:lumMod val="65000"/>
                    <a:lumOff val="35000"/>
                  </a:schemeClr>
                </a:solidFill>
                <a:cs typeface="Arial"/>
                <a:hlinkClick r:id="rId3"/>
              </a:rPr>
              <a:t>plasova@fss.muni.cz</a:t>
            </a:r>
            <a:r>
              <a:rPr lang="cs-CZ" sz="2400" dirty="0">
                <a:solidFill>
                  <a:schemeClr val="tx1">
                    <a:lumMod val="65000"/>
                    <a:lumOff val="35000"/>
                  </a:schemeClr>
                </a:solidFill>
                <a:cs typeface="Arial"/>
              </a:rPr>
              <a:t>) , </a:t>
            </a:r>
            <a:r>
              <a:rPr lang="cs-CZ" sz="2400" dirty="0">
                <a:solidFill>
                  <a:srgbClr val="000000"/>
                </a:solidFill>
                <a:cs typeface="Arial"/>
              </a:rPr>
              <a:t>na kterou se můžete kdykoli obrátit </a:t>
            </a:r>
            <a:r>
              <a:rPr lang="cs-CZ" sz="2400" b="1" dirty="0">
                <a:solidFill>
                  <a:schemeClr val="tx2"/>
                </a:solidFill>
                <a:cs typeface="Arial"/>
              </a:rPr>
              <a:t>s žádostí o radu i informace </a:t>
            </a:r>
            <a:r>
              <a:rPr lang="cs-CZ" sz="2400" dirty="0">
                <a:solidFill>
                  <a:srgbClr val="000000"/>
                </a:solidFill>
                <a:cs typeface="Arial"/>
              </a:rPr>
              <a:t>i nyní, před začátkem studia.</a:t>
            </a:r>
            <a:r>
              <a:rPr lang="cs-CZ" sz="2400" dirty="0">
                <a:solidFill>
                  <a:schemeClr val="tx1">
                    <a:lumMod val="65000"/>
                    <a:lumOff val="35000"/>
                  </a:schemeClr>
                </a:solidFill>
                <a:cs typeface="Arial"/>
              </a:rPr>
              <a:t> </a:t>
            </a:r>
          </a:p>
          <a:p>
            <a:pPr marL="529200" indent="-457200">
              <a:spcBef>
                <a:spcPts val="600"/>
              </a:spcBef>
              <a:buFont typeface="Arial"/>
              <a:buChar char="•"/>
            </a:pPr>
            <a:r>
              <a:rPr lang="cs-CZ" sz="2400" b="1" dirty="0">
                <a:solidFill>
                  <a:schemeClr val="tx2"/>
                </a:solidFill>
                <a:cs typeface="Arial"/>
              </a:rPr>
              <a:t>Vysoká úspěšnost studentů</a:t>
            </a:r>
            <a:r>
              <a:rPr lang="cs-CZ" sz="2400" dirty="0">
                <a:solidFill>
                  <a:srgbClr val="000000"/>
                </a:solidFill>
                <a:cs typeface="Arial"/>
              </a:rPr>
              <a:t>, neváhejte podat přihlášku!</a:t>
            </a:r>
          </a:p>
          <a:p>
            <a:pPr marL="529200" indent="-457200">
              <a:spcBef>
                <a:spcPts val="600"/>
              </a:spcBef>
              <a:buFont typeface="Arial"/>
              <a:buChar char="•"/>
            </a:pPr>
            <a:r>
              <a:rPr lang="cs-CZ" sz="2400" b="1" dirty="0">
                <a:solidFill>
                  <a:schemeClr val="tx2"/>
                </a:solidFill>
                <a:cs typeface="Arial"/>
              </a:rPr>
              <a:t>A co </a:t>
            </a:r>
            <a:r>
              <a:rPr lang="cs-CZ" sz="2400" b="1" dirty="0" err="1">
                <a:solidFill>
                  <a:schemeClr val="tx2"/>
                </a:solidFill>
                <a:cs typeface="Arial"/>
              </a:rPr>
              <a:t>koronavirus</a:t>
            </a:r>
            <a:r>
              <a:rPr lang="cs-CZ" sz="2400" b="1" dirty="0">
                <a:solidFill>
                  <a:schemeClr val="tx2"/>
                </a:solidFill>
                <a:cs typeface="Arial"/>
              </a:rPr>
              <a:t>? </a:t>
            </a:r>
            <a:r>
              <a:rPr lang="cs-CZ" sz="2400" dirty="0">
                <a:solidFill>
                  <a:srgbClr val="000000"/>
                </a:solidFill>
                <a:cs typeface="Arial"/>
              </a:rPr>
              <a:t>Lze studovat on-line vše či to kombinovat i s pobytem v dané zemi.</a:t>
            </a:r>
            <a:endParaRPr lang="cs-CZ" sz="2400" dirty="0"/>
          </a:p>
        </p:txBody>
      </p:sp>
      <p:pic>
        <p:nvPicPr>
          <p:cNvPr id="8194" name="Picture 2" descr="Stipendium na studium v zahraničí">
            <a:extLst>
              <a:ext uri="{FF2B5EF4-FFF2-40B4-BE49-F238E27FC236}">
                <a16:creationId xmlns:a16="http://schemas.microsoft.com/office/drawing/2014/main" id="{EA3E7CBE-332C-443E-9B21-C8CFB213D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828" y="363500"/>
            <a:ext cx="2718945"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795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635787" y="1508300"/>
            <a:ext cx="11262430" cy="5477862"/>
          </a:xfrm>
        </p:spPr>
        <p:txBody>
          <a:bodyPr/>
          <a:lstStyle/>
          <a:p>
            <a:pPr algn="r"/>
            <a:r>
              <a:rPr lang="cs-CZ" sz="3200" b="1" spc="-1" dirty="0">
                <a:solidFill>
                  <a:srgbClr val="0000DC"/>
                </a:solidFill>
                <a:latin typeface="Muni"/>
                <a:ea typeface="+mn-ea"/>
                <a:cs typeface="+mn-cs"/>
              </a:rPr>
              <a:t>Studium v zahraničí</a:t>
            </a:r>
          </a:p>
          <a:p>
            <a:pPr algn="r"/>
            <a:endParaRPr lang="cs-CZ" sz="3200" b="1" spc="-1" dirty="0">
              <a:solidFill>
                <a:srgbClr val="0000DC"/>
              </a:solidFill>
              <a:latin typeface="Muni"/>
              <a:ea typeface="+mn-ea"/>
              <a:cs typeface="+mn-cs"/>
            </a:endParaRPr>
          </a:p>
          <a:p>
            <a:pPr marL="414900" indent="-342900">
              <a:spcBef>
                <a:spcPts val="600"/>
              </a:spcBef>
              <a:buFont typeface="Arial" panose="020B0604020202020204" pitchFamily="34" charset="0"/>
              <a:buChar char="•"/>
            </a:pPr>
            <a:r>
              <a:rPr lang="cs-CZ" sz="2400" b="1" dirty="0">
                <a:solidFill>
                  <a:schemeClr val="tx2"/>
                </a:solidFill>
              </a:rPr>
              <a:t>Proč jet? </a:t>
            </a:r>
            <a:r>
              <a:rPr lang="cs-CZ" sz="2400" dirty="0"/>
              <a:t>Poznám (nejen) studentský život v jiném státu nebo i na jiném kontinentu.</a:t>
            </a:r>
          </a:p>
          <a:p>
            <a:pPr marL="414900" indent="-342900">
              <a:spcBef>
                <a:spcPts val="600"/>
              </a:spcBef>
              <a:buFont typeface="Arial" panose="020B0604020202020204" pitchFamily="34" charset="0"/>
              <a:buChar char="•"/>
            </a:pPr>
            <a:r>
              <a:rPr lang="cs-CZ" sz="2400" b="1" dirty="0">
                <a:solidFill>
                  <a:schemeClr val="tx2"/>
                </a:solidFill>
              </a:rPr>
              <a:t>Kam?</a:t>
            </a:r>
            <a:r>
              <a:rPr lang="cs-CZ" sz="2400" dirty="0"/>
              <a:t> Velké množství výměnných programů (pro Evropu např. programy Erasmus+ Evropa, </a:t>
            </a:r>
            <a:r>
              <a:rPr lang="cs-CZ" sz="2400" dirty="0" err="1"/>
              <a:t>Freemovers</a:t>
            </a:r>
            <a:r>
              <a:rPr lang="cs-CZ" sz="2400" dirty="0"/>
              <a:t>, mimo Evropu např. programy ISEP Exchange v USA, Kanadě či Africe nebo Erasmus+ ICM v Izraeli, Gruzii, na Kubě i jinde) </a:t>
            </a:r>
          </a:p>
          <a:p>
            <a:pPr marL="414900" indent="-342900">
              <a:spcBef>
                <a:spcPts val="600"/>
              </a:spcBef>
              <a:buFont typeface="Arial" panose="020B0604020202020204" pitchFamily="34" charset="0"/>
              <a:buChar char="•"/>
            </a:pPr>
            <a:r>
              <a:rPr lang="cs-CZ" sz="2400" b="1" dirty="0">
                <a:solidFill>
                  <a:schemeClr val="tx2"/>
                </a:solidFill>
              </a:rPr>
              <a:t>Proč s námi? </a:t>
            </a:r>
            <a:r>
              <a:rPr lang="cs-CZ" sz="2400" dirty="0"/>
              <a:t>Naše katedra má pro své studenty zajištěny možnosti studia </a:t>
            </a:r>
            <a:r>
              <a:rPr lang="cs-CZ" sz="2400" b="1" dirty="0"/>
              <a:t>v 18 zemích Evropy a dalších 14 zemích světa na více než 50 univerzitách.</a:t>
            </a:r>
          </a:p>
          <a:p>
            <a:pPr marL="342900" indent="-342900">
              <a:spcBef>
                <a:spcPts val="600"/>
              </a:spcBef>
              <a:buFont typeface="Arial" panose="020B0604020202020204" pitchFamily="34" charset="0"/>
              <a:buChar char="•"/>
            </a:pPr>
            <a:r>
              <a:rPr lang="cs-CZ" sz="2400" dirty="0"/>
              <a:t>Nejoblíbenější </a:t>
            </a:r>
            <a:r>
              <a:rPr lang="cs-CZ" sz="2400" b="1" u="sng" dirty="0">
                <a:solidFill>
                  <a:schemeClr val="tx2"/>
                </a:solidFill>
              </a:rPr>
              <a:t>program Erasmus+:</a:t>
            </a:r>
          </a:p>
          <a:p>
            <a:pPr marL="342900" lvl="1" indent="-342900">
              <a:spcBef>
                <a:spcPts val="600"/>
              </a:spcBef>
              <a:buFont typeface="Arial" panose="020B0604020202020204" pitchFamily="34" charset="0"/>
              <a:buChar char="•"/>
            </a:pPr>
            <a:r>
              <a:rPr lang="cs-CZ" sz="2400" dirty="0"/>
              <a:t>Délka pobytu je</a:t>
            </a:r>
            <a:r>
              <a:rPr lang="cs-CZ" sz="2400" b="1" dirty="0">
                <a:solidFill>
                  <a:srgbClr val="0000DC"/>
                </a:solidFill>
              </a:rPr>
              <a:t> </a:t>
            </a:r>
            <a:r>
              <a:rPr lang="cs-CZ" sz="2400" b="1" dirty="0"/>
              <a:t>min. 3 a max. 12 měsíců</a:t>
            </a:r>
            <a:r>
              <a:rPr lang="cs-CZ" sz="2400" dirty="0"/>
              <a:t>.</a:t>
            </a:r>
          </a:p>
          <a:p>
            <a:pPr marL="342900" lvl="1" indent="-342900">
              <a:spcBef>
                <a:spcPts val="600"/>
              </a:spcBef>
              <a:buFont typeface="Arial" panose="020B0604020202020204" pitchFamily="34" charset="0"/>
              <a:buChar char="•"/>
            </a:pPr>
            <a:r>
              <a:rPr lang="cs-CZ" sz="2400" dirty="0"/>
              <a:t>Stipendium od </a:t>
            </a:r>
            <a:r>
              <a:rPr lang="cs-CZ" sz="2400" b="1" dirty="0">
                <a:solidFill>
                  <a:srgbClr val="000000"/>
                </a:solidFill>
              </a:rPr>
              <a:t>480 do 600 eur na měsíc</a:t>
            </a:r>
          </a:p>
          <a:p>
            <a:pPr algn="r"/>
            <a:endParaRPr lang="cs-CZ" altLang="cs-CZ" sz="2800" b="1" dirty="0"/>
          </a:p>
        </p:txBody>
      </p:sp>
      <p:pic>
        <p:nvPicPr>
          <p:cNvPr id="7" name="Picture 10">
            <a:extLst>
              <a:ext uri="{FF2B5EF4-FFF2-40B4-BE49-F238E27FC236}">
                <a16:creationId xmlns:a16="http://schemas.microsoft.com/office/drawing/2014/main" id="{F5C9A416-3BF5-418F-8961-B74B863451B1}"/>
              </a:ext>
            </a:extLst>
          </p:cNvPr>
          <p:cNvPicPr>
            <a:picLocks noChangeAspect="1"/>
          </p:cNvPicPr>
          <p:nvPr/>
        </p:nvPicPr>
        <p:blipFill>
          <a:blip r:embed="rId2"/>
          <a:stretch>
            <a:fillRect/>
          </a:stretch>
        </p:blipFill>
        <p:spPr>
          <a:xfrm>
            <a:off x="2785730" y="419284"/>
            <a:ext cx="3840293" cy="1998231"/>
          </a:xfrm>
          <a:prstGeom prst="rect">
            <a:avLst/>
          </a:prstGeom>
        </p:spPr>
      </p:pic>
    </p:spTree>
    <p:extLst>
      <p:ext uri="{BB962C8B-B14F-4D97-AF65-F5344CB8AC3E}">
        <p14:creationId xmlns:p14="http://schemas.microsoft.com/office/powerpoint/2010/main" val="2711859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716276" y="1153842"/>
            <a:ext cx="11327924" cy="613614"/>
          </a:xfrm>
        </p:spPr>
        <p:txBody>
          <a:bodyPr/>
          <a:lstStyle/>
          <a:p>
            <a:pPr algn="ctr"/>
            <a:r>
              <a:rPr lang="cs-CZ" sz="3200" b="1" spc="-1" dirty="0">
                <a:solidFill>
                  <a:srgbClr val="0000DC"/>
                </a:solidFill>
                <a:latin typeface="Muni"/>
                <a:ea typeface="+mn-ea"/>
                <a:cs typeface="+mn-cs"/>
              </a:rPr>
              <a:t>Jak to vidí studenti?</a:t>
            </a:r>
          </a:p>
        </p:txBody>
      </p:sp>
      <p:sp>
        <p:nvSpPr>
          <p:cNvPr id="3" name="Obdélník 2">
            <a:extLst>
              <a:ext uri="{FF2B5EF4-FFF2-40B4-BE49-F238E27FC236}">
                <a16:creationId xmlns:a16="http://schemas.microsoft.com/office/drawing/2014/main" id="{A2B85BE2-76E8-4F59-B7F3-56E2778A4173}"/>
              </a:ext>
            </a:extLst>
          </p:cNvPr>
          <p:cNvSpPr/>
          <p:nvPr/>
        </p:nvSpPr>
        <p:spPr>
          <a:xfrm>
            <a:off x="3186999" y="1982002"/>
            <a:ext cx="5863618" cy="2954655"/>
          </a:xfrm>
          <a:prstGeom prst="rect">
            <a:avLst/>
          </a:prstGeom>
        </p:spPr>
        <p:txBody>
          <a:bodyPr wrap="square">
            <a:spAutoFit/>
          </a:bodyPr>
          <a:lstStyle/>
          <a:p>
            <a:pPr algn="just"/>
            <a:r>
              <a:rPr lang="cs-CZ" sz="1400" b="0" i="1" dirty="0">
                <a:solidFill>
                  <a:srgbClr val="000000"/>
                </a:solidFill>
                <a:effectLst/>
              </a:rPr>
              <a:t>„Na švédské </a:t>
            </a:r>
            <a:r>
              <a:rPr lang="cs-CZ" sz="1400" b="1" i="1" dirty="0" err="1">
                <a:solidFill>
                  <a:srgbClr val="000000"/>
                </a:solidFill>
                <a:effectLst/>
              </a:rPr>
              <a:t>Dalarna</a:t>
            </a:r>
            <a:r>
              <a:rPr lang="cs-CZ" sz="1400" b="1" i="1" dirty="0">
                <a:solidFill>
                  <a:srgbClr val="000000"/>
                </a:solidFill>
                <a:effectLst/>
              </a:rPr>
              <a:t> University </a:t>
            </a:r>
            <a:r>
              <a:rPr lang="cs-CZ" sz="1400" b="0" i="1" dirty="0">
                <a:solidFill>
                  <a:srgbClr val="000000"/>
                </a:solidFill>
                <a:effectLst/>
              </a:rPr>
              <a:t>mě zaujaly předměty jako </a:t>
            </a:r>
            <a:r>
              <a:rPr lang="cs-CZ" sz="1400" b="1" i="1" dirty="0">
                <a:solidFill>
                  <a:srgbClr val="000000"/>
                </a:solidFill>
                <a:effectLst/>
              </a:rPr>
              <a:t>HR Management</a:t>
            </a:r>
            <a:r>
              <a:rPr lang="cs-CZ" sz="1400" b="0" i="1" dirty="0">
                <a:solidFill>
                  <a:srgbClr val="000000"/>
                </a:solidFill>
                <a:effectLst/>
              </a:rPr>
              <a:t> nebo </a:t>
            </a:r>
            <a:r>
              <a:rPr lang="cs-CZ" sz="1400" b="1" i="1" dirty="0" err="1">
                <a:solidFill>
                  <a:srgbClr val="000000"/>
                </a:solidFill>
                <a:effectLst/>
              </a:rPr>
              <a:t>Organisational</a:t>
            </a:r>
            <a:r>
              <a:rPr lang="cs-CZ" sz="1400" b="1" i="1" dirty="0">
                <a:solidFill>
                  <a:srgbClr val="000000"/>
                </a:solidFill>
                <a:effectLst/>
              </a:rPr>
              <a:t> </a:t>
            </a:r>
            <a:r>
              <a:rPr lang="cs-CZ" sz="1400" b="1" i="1" dirty="0" err="1">
                <a:solidFill>
                  <a:srgbClr val="000000"/>
                </a:solidFill>
                <a:effectLst/>
              </a:rPr>
              <a:t>Change</a:t>
            </a:r>
            <a:r>
              <a:rPr lang="cs-CZ" sz="1400" b="1" i="1" dirty="0">
                <a:solidFill>
                  <a:srgbClr val="000000"/>
                </a:solidFill>
                <a:effectLst/>
              </a:rPr>
              <a:t> and Leadership.</a:t>
            </a:r>
            <a:r>
              <a:rPr lang="cs-CZ" sz="1400" b="0" i="1" dirty="0">
                <a:solidFill>
                  <a:srgbClr val="000000"/>
                </a:solidFill>
                <a:effectLst/>
              </a:rPr>
              <a:t> Jedním z mých hlavních cílů bylo také zlepšit se v angličtině, proto jsem využila i předmět </a:t>
            </a:r>
            <a:r>
              <a:rPr lang="cs-CZ" sz="1400" b="1" i="1" dirty="0" err="1">
                <a:solidFill>
                  <a:srgbClr val="000000"/>
                </a:solidFill>
                <a:effectLst/>
              </a:rPr>
              <a:t>English</a:t>
            </a:r>
            <a:r>
              <a:rPr lang="cs-CZ" sz="1400" b="1" i="1" dirty="0">
                <a:solidFill>
                  <a:srgbClr val="000000"/>
                </a:solidFill>
                <a:effectLst/>
              </a:rPr>
              <a:t> </a:t>
            </a:r>
            <a:r>
              <a:rPr lang="cs-CZ" sz="1400" b="1" i="1" dirty="0" err="1">
                <a:solidFill>
                  <a:srgbClr val="000000"/>
                </a:solidFill>
                <a:effectLst/>
              </a:rPr>
              <a:t>for</a:t>
            </a:r>
            <a:r>
              <a:rPr lang="cs-CZ" sz="1400" b="1" i="1" dirty="0">
                <a:solidFill>
                  <a:srgbClr val="000000"/>
                </a:solidFill>
                <a:effectLst/>
              </a:rPr>
              <a:t> Oral </a:t>
            </a:r>
            <a:r>
              <a:rPr lang="cs-CZ" sz="1400" b="1" i="1" dirty="0" err="1">
                <a:solidFill>
                  <a:srgbClr val="000000"/>
                </a:solidFill>
                <a:effectLst/>
              </a:rPr>
              <a:t>Presentations</a:t>
            </a:r>
            <a:r>
              <a:rPr lang="cs-CZ" sz="1400" b="1" i="1" dirty="0">
                <a:solidFill>
                  <a:srgbClr val="000000"/>
                </a:solidFill>
                <a:effectLst/>
              </a:rPr>
              <a:t>. </a:t>
            </a:r>
            <a:r>
              <a:rPr lang="cs-CZ" sz="1400" b="0" i="1" dirty="0">
                <a:solidFill>
                  <a:srgbClr val="000000"/>
                </a:solidFill>
                <a:effectLst/>
              </a:rPr>
              <a:t>Kromě studia jsem měla spoustu času i na mimoškolní aktivity. </a:t>
            </a:r>
            <a:r>
              <a:rPr lang="cs-CZ" sz="1400" b="1" i="1" dirty="0">
                <a:solidFill>
                  <a:srgbClr val="000000"/>
                </a:solidFill>
                <a:effectLst/>
              </a:rPr>
              <a:t>Navštívili jsme několik národních parků, spoustu švédských měst a nakonec i Laponsko s nezapomenutelnou polární září. </a:t>
            </a:r>
            <a:r>
              <a:rPr lang="cs-CZ" sz="1400" b="0" i="1" dirty="0">
                <a:solidFill>
                  <a:srgbClr val="000000"/>
                </a:solidFill>
                <a:effectLst/>
              </a:rPr>
              <a:t>Erasmus pro mě byly </a:t>
            </a:r>
            <a:r>
              <a:rPr lang="cs-CZ" sz="1400" b="1" i="1" dirty="0">
                <a:solidFill>
                  <a:srgbClr val="000000"/>
                </a:solidFill>
                <a:effectLst/>
              </a:rPr>
              <a:t>čtyři nejlepší měsíce </a:t>
            </a:r>
            <a:r>
              <a:rPr lang="cs-CZ" sz="1400" b="0" i="1" dirty="0">
                <a:solidFill>
                  <a:srgbClr val="000000"/>
                </a:solidFill>
                <a:effectLst/>
              </a:rPr>
              <a:t>z celého magisterského studia. Získala jsem </a:t>
            </a:r>
            <a:r>
              <a:rPr lang="cs-CZ" sz="1400" b="1" i="1" dirty="0">
                <a:solidFill>
                  <a:srgbClr val="000000"/>
                </a:solidFill>
                <a:effectLst/>
              </a:rPr>
              <a:t>nové přátele z celého světa a zkušenosti, které mě posunuly ve studijním, pracovním, ale i osobním životě.“</a:t>
            </a:r>
          </a:p>
          <a:p>
            <a:pPr algn="r"/>
            <a:r>
              <a:rPr lang="cs-CZ" b="0" dirty="0">
                <a:solidFill>
                  <a:schemeClr val="tx2"/>
                </a:solidFill>
                <a:effectLst/>
              </a:rPr>
              <a:t>Alexandra Kubíčková</a:t>
            </a:r>
          </a:p>
          <a:p>
            <a:pPr algn="just"/>
            <a:endParaRPr lang="cs-CZ" sz="1400" b="0" dirty="0">
              <a:solidFill>
                <a:srgbClr val="000000"/>
              </a:solidFill>
              <a:effectLst/>
            </a:endParaRPr>
          </a:p>
          <a:p>
            <a:pPr algn="just"/>
            <a:endParaRPr lang="cs-CZ" sz="1400" dirty="0"/>
          </a:p>
        </p:txBody>
      </p:sp>
      <p:sp>
        <p:nvSpPr>
          <p:cNvPr id="8" name="Obdélník 7">
            <a:extLst>
              <a:ext uri="{FF2B5EF4-FFF2-40B4-BE49-F238E27FC236}">
                <a16:creationId xmlns:a16="http://schemas.microsoft.com/office/drawing/2014/main" id="{FBF1A3B8-E29D-4A3E-9B4E-2742292F942A}"/>
              </a:ext>
            </a:extLst>
          </p:cNvPr>
          <p:cNvSpPr/>
          <p:nvPr/>
        </p:nvSpPr>
        <p:spPr>
          <a:xfrm>
            <a:off x="357073" y="4515398"/>
            <a:ext cx="7597678" cy="2308324"/>
          </a:xfrm>
          <a:prstGeom prst="rect">
            <a:avLst/>
          </a:prstGeom>
        </p:spPr>
        <p:txBody>
          <a:bodyPr wrap="square">
            <a:spAutoFit/>
          </a:bodyPr>
          <a:lstStyle/>
          <a:p>
            <a:pPr algn="just"/>
            <a:r>
              <a:rPr lang="cs-CZ" sz="1400" i="1" dirty="0">
                <a:solidFill>
                  <a:srgbClr val="000000"/>
                </a:solidFill>
              </a:rPr>
              <a:t>„Na nizozemské </a:t>
            </a:r>
            <a:r>
              <a:rPr lang="cs-CZ" sz="1400" b="1" i="1" dirty="0">
                <a:solidFill>
                  <a:srgbClr val="000000"/>
                </a:solidFill>
              </a:rPr>
              <a:t>Utrecht University </a:t>
            </a:r>
            <a:r>
              <a:rPr lang="cs-CZ" sz="1400" i="1" dirty="0">
                <a:solidFill>
                  <a:srgbClr val="000000"/>
                </a:solidFill>
              </a:rPr>
              <a:t>jsem si v</a:t>
            </a:r>
            <a:r>
              <a:rPr lang="cs-CZ" sz="1400" b="0" i="1" dirty="0">
                <a:solidFill>
                  <a:srgbClr val="000000"/>
                </a:solidFill>
                <a:effectLst/>
              </a:rPr>
              <a:t>ybrala studijní minor </a:t>
            </a:r>
            <a:r>
              <a:rPr lang="cs-CZ" sz="1400" b="1" i="1" dirty="0">
                <a:solidFill>
                  <a:srgbClr val="000000"/>
                </a:solidFill>
                <a:effectLst/>
              </a:rPr>
              <a:t>program </a:t>
            </a:r>
            <a:r>
              <a:rPr lang="cs-CZ" sz="1400" b="1" i="1" dirty="0" err="1">
                <a:solidFill>
                  <a:srgbClr val="000000"/>
                </a:solidFill>
                <a:effectLst/>
              </a:rPr>
              <a:t>Criminal</a:t>
            </a:r>
            <a:r>
              <a:rPr lang="cs-CZ" sz="1400" b="1" i="1" dirty="0">
                <a:solidFill>
                  <a:srgbClr val="000000"/>
                </a:solidFill>
                <a:effectLst/>
              </a:rPr>
              <a:t> Justice </a:t>
            </a:r>
            <a:r>
              <a:rPr lang="cs-CZ" sz="1400" b="1" i="1" dirty="0" err="1">
                <a:solidFill>
                  <a:srgbClr val="000000"/>
                </a:solidFill>
                <a:effectLst/>
              </a:rPr>
              <a:t>Work</a:t>
            </a:r>
            <a:r>
              <a:rPr lang="cs-CZ" sz="1400" b="0" i="1" dirty="0">
                <a:solidFill>
                  <a:srgbClr val="000000"/>
                </a:solidFill>
                <a:effectLst/>
              </a:rPr>
              <a:t>, v rámci kterého absolvuji předměty jako například </a:t>
            </a:r>
            <a:r>
              <a:rPr lang="cs-CZ" sz="1400" b="1" i="1" dirty="0">
                <a:solidFill>
                  <a:srgbClr val="000000"/>
                </a:solidFill>
                <a:effectLst/>
              </a:rPr>
              <a:t>Public management </a:t>
            </a:r>
            <a:r>
              <a:rPr lang="cs-CZ" sz="1400" b="1" i="1" dirty="0" err="1">
                <a:solidFill>
                  <a:srgbClr val="000000"/>
                </a:solidFill>
                <a:effectLst/>
              </a:rPr>
              <a:t>of</a:t>
            </a:r>
            <a:r>
              <a:rPr lang="cs-CZ" sz="1400" b="1" i="1" dirty="0">
                <a:solidFill>
                  <a:srgbClr val="000000"/>
                </a:solidFill>
                <a:effectLst/>
              </a:rPr>
              <a:t> </a:t>
            </a:r>
            <a:r>
              <a:rPr lang="cs-CZ" sz="1400" b="1" i="1" dirty="0" err="1">
                <a:solidFill>
                  <a:srgbClr val="000000"/>
                </a:solidFill>
                <a:effectLst/>
              </a:rPr>
              <a:t>security</a:t>
            </a:r>
            <a:r>
              <a:rPr lang="cs-CZ" sz="1400" b="0" i="1" dirty="0">
                <a:solidFill>
                  <a:srgbClr val="000000"/>
                </a:solidFill>
                <a:effectLst/>
              </a:rPr>
              <a:t> nebo </a:t>
            </a:r>
            <a:r>
              <a:rPr lang="cs-CZ" sz="1400" b="1" i="1" dirty="0" err="1">
                <a:solidFill>
                  <a:srgbClr val="000000"/>
                </a:solidFill>
                <a:effectLst/>
              </a:rPr>
              <a:t>Criminal</a:t>
            </a:r>
            <a:r>
              <a:rPr lang="cs-CZ" sz="1400" b="1" i="1" dirty="0">
                <a:solidFill>
                  <a:srgbClr val="000000"/>
                </a:solidFill>
                <a:effectLst/>
              </a:rPr>
              <a:t> </a:t>
            </a:r>
            <a:r>
              <a:rPr lang="cs-CZ" sz="1400" b="1" i="1" dirty="0" err="1">
                <a:solidFill>
                  <a:srgbClr val="000000"/>
                </a:solidFill>
                <a:effectLst/>
              </a:rPr>
              <a:t>law</a:t>
            </a:r>
            <a:r>
              <a:rPr lang="cs-CZ" sz="1400" b="1" i="1" dirty="0">
                <a:solidFill>
                  <a:srgbClr val="000000"/>
                </a:solidFill>
                <a:effectLst/>
              </a:rPr>
              <a:t> in </a:t>
            </a:r>
            <a:r>
              <a:rPr lang="cs-CZ" sz="1400" b="1" i="1" dirty="0" err="1">
                <a:solidFill>
                  <a:srgbClr val="000000"/>
                </a:solidFill>
                <a:effectLst/>
              </a:rPr>
              <a:t>European</a:t>
            </a:r>
            <a:r>
              <a:rPr lang="cs-CZ" sz="1400" b="1" i="1" dirty="0">
                <a:solidFill>
                  <a:srgbClr val="000000"/>
                </a:solidFill>
                <a:effectLst/>
              </a:rPr>
              <a:t> </a:t>
            </a:r>
            <a:r>
              <a:rPr lang="cs-CZ" sz="1400" b="1" i="1" dirty="0" err="1">
                <a:solidFill>
                  <a:srgbClr val="000000"/>
                </a:solidFill>
                <a:effectLst/>
              </a:rPr>
              <a:t>context</a:t>
            </a:r>
            <a:r>
              <a:rPr lang="cs-CZ" sz="1400" b="1" i="1" dirty="0">
                <a:solidFill>
                  <a:srgbClr val="000000"/>
                </a:solidFill>
                <a:effectLst/>
              </a:rPr>
              <a:t>. </a:t>
            </a:r>
            <a:r>
              <a:rPr lang="cs-CZ" sz="1400" b="0" i="1" dirty="0">
                <a:solidFill>
                  <a:srgbClr val="000000"/>
                </a:solidFill>
                <a:effectLst/>
              </a:rPr>
              <a:t>I přes online výuku je nám umožňováno pracovat ve skupinkách, což dělá veškerou práci zajímavější, hodiny jsou interaktivní a zakončení předmětů esejemi mi přijde jako vhodný a efektivní způsob. Myslím si, že vyjet na </a:t>
            </a:r>
            <a:r>
              <a:rPr lang="cs-CZ" sz="1400" b="1" i="1" dirty="0">
                <a:solidFill>
                  <a:srgbClr val="000000"/>
                </a:solidFill>
                <a:effectLst/>
              </a:rPr>
              <a:t>Erasmus bylo jedno z nejlepších rozhodnutí,</a:t>
            </a:r>
            <a:r>
              <a:rPr lang="cs-CZ" sz="1400" b="0" i="1" dirty="0">
                <a:solidFill>
                  <a:srgbClr val="000000"/>
                </a:solidFill>
                <a:effectLst/>
              </a:rPr>
              <a:t> co jsem kdy udělala. I přes veškerá omezení, která tu kvůli pandemii jsou, nám to nebrání v tom </a:t>
            </a:r>
            <a:r>
              <a:rPr lang="cs-CZ" sz="1400" b="1" i="1" dirty="0">
                <a:solidFill>
                  <a:srgbClr val="000000"/>
                </a:solidFill>
                <a:effectLst/>
              </a:rPr>
              <a:t>jezdit na výlety, potkávat nové lidi, zlepšovat se v jazyce a získávat nové vědomosti</a:t>
            </a:r>
            <a:r>
              <a:rPr lang="cs-CZ" sz="1400" b="0" i="1" dirty="0">
                <a:solidFill>
                  <a:srgbClr val="000000"/>
                </a:solidFill>
                <a:effectLst/>
              </a:rPr>
              <a:t> v oblastech, které bych na mém oboru na MUNI získat nemohla." </a:t>
            </a:r>
          </a:p>
          <a:p>
            <a:pPr algn="r"/>
            <a:r>
              <a:rPr lang="cs-CZ" b="0" i="0" dirty="0">
                <a:solidFill>
                  <a:schemeClr val="tx2"/>
                </a:solidFill>
                <a:effectLst/>
              </a:rPr>
              <a:t>Andrea Vlášková</a:t>
            </a:r>
            <a:endParaRPr lang="cs-CZ" dirty="0">
              <a:solidFill>
                <a:schemeClr val="tx2"/>
              </a:solidFill>
            </a:endParaRPr>
          </a:p>
        </p:txBody>
      </p:sp>
      <p:pic>
        <p:nvPicPr>
          <p:cNvPr id="1026" name="Picture 2">
            <a:extLst>
              <a:ext uri="{FF2B5EF4-FFF2-40B4-BE49-F238E27FC236}">
                <a16:creationId xmlns:a16="http://schemas.microsoft.com/office/drawing/2014/main" id="{2143BBC3-9B6C-4318-9F43-507D5DCB87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21" y="2032014"/>
            <a:ext cx="3008671" cy="22565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2518EC2-DD1C-4421-A9B6-D2E8CD1288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0617" y="2032014"/>
            <a:ext cx="3064502" cy="20287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0">
            <a:extLst>
              <a:ext uri="{FF2B5EF4-FFF2-40B4-BE49-F238E27FC236}">
                <a16:creationId xmlns:a16="http://schemas.microsoft.com/office/drawing/2014/main" id="{E5F6F637-BDC4-442F-BDD5-95F3ED7D14CC}"/>
              </a:ext>
            </a:extLst>
          </p:cNvPr>
          <p:cNvSpPr>
            <a:spLocks noChangeAspect="1" noChangeArrowheads="1"/>
          </p:cNvSpPr>
          <p:nvPr/>
        </p:nvSpPr>
        <p:spPr bwMode="auto">
          <a:xfrm>
            <a:off x="8686823" y="3958326"/>
            <a:ext cx="2000842" cy="20008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 name="Obrázek 11" descr="Obsah obrázku exteriér&#10;&#10;Popis byl vytvořen automaticky">
            <a:extLst>
              <a:ext uri="{FF2B5EF4-FFF2-40B4-BE49-F238E27FC236}">
                <a16:creationId xmlns:a16="http://schemas.microsoft.com/office/drawing/2014/main" id="{2BF34C2E-D340-43AE-9292-00BD1E4132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089" y="4553075"/>
            <a:ext cx="3666105" cy="2207342"/>
          </a:xfrm>
          <a:prstGeom prst="rect">
            <a:avLst/>
          </a:prstGeom>
        </p:spPr>
      </p:pic>
    </p:spTree>
    <p:extLst>
      <p:ext uri="{BB962C8B-B14F-4D97-AF65-F5344CB8AC3E}">
        <p14:creationId xmlns:p14="http://schemas.microsoft.com/office/powerpoint/2010/main" val="425925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635787" y="1508300"/>
            <a:ext cx="11262430" cy="5477862"/>
          </a:xfrm>
        </p:spPr>
        <p:txBody>
          <a:bodyPr/>
          <a:lstStyle/>
          <a:p>
            <a:pPr algn="r"/>
            <a:r>
              <a:rPr lang="cs-CZ" sz="3200" b="1" spc="-1" dirty="0">
                <a:solidFill>
                  <a:srgbClr val="0000DC"/>
                </a:solidFill>
                <a:latin typeface="Muni"/>
                <a:ea typeface="+mn-ea"/>
                <a:cs typeface="+mn-cs"/>
              </a:rPr>
              <a:t>Praxe v zahraničí</a:t>
            </a:r>
          </a:p>
          <a:p>
            <a:pPr algn="r"/>
            <a:endParaRPr lang="cs-CZ" sz="2000" b="1" spc="-1" dirty="0">
              <a:solidFill>
                <a:srgbClr val="0000DC"/>
              </a:solidFill>
              <a:latin typeface="Muni"/>
              <a:ea typeface="+mn-ea"/>
              <a:cs typeface="+mn-cs"/>
            </a:endParaRPr>
          </a:p>
          <a:p>
            <a:pPr marL="414900" indent="-342900">
              <a:spcBef>
                <a:spcPts val="600"/>
              </a:spcBef>
              <a:buFont typeface="Arial" panose="020B0604020202020204" pitchFamily="34" charset="0"/>
              <a:buChar char="•"/>
            </a:pPr>
            <a:r>
              <a:rPr lang="cs-CZ" sz="2400" b="1" dirty="0">
                <a:solidFill>
                  <a:schemeClr val="tx2"/>
                </a:solidFill>
              </a:rPr>
              <a:t>Proč jet? </a:t>
            </a:r>
            <a:r>
              <a:rPr lang="cs-CZ" sz="2400" dirty="0"/>
              <a:t>Získám praxi v zahraničí ještě během studia.</a:t>
            </a:r>
          </a:p>
          <a:p>
            <a:pPr marL="414900" indent="-342900">
              <a:spcBef>
                <a:spcPts val="600"/>
              </a:spcBef>
              <a:buFont typeface="Arial" panose="020B0604020202020204" pitchFamily="34" charset="0"/>
              <a:buChar char="•"/>
            </a:pPr>
            <a:r>
              <a:rPr lang="cs-CZ" sz="2400" b="1" dirty="0">
                <a:solidFill>
                  <a:schemeClr val="tx2"/>
                </a:solidFill>
              </a:rPr>
              <a:t>Kam? </a:t>
            </a:r>
            <a:r>
              <a:rPr lang="cs-CZ" sz="2400" dirty="0"/>
              <a:t>Můžete si vybrat a najít sami dle svého oboru (neziskovky, veřejné instituce i soukromé firmy)</a:t>
            </a:r>
            <a:endParaRPr lang="cs-CZ" sz="2400" b="1" dirty="0"/>
          </a:p>
          <a:p>
            <a:pPr marL="414900" indent="-342900">
              <a:spcBef>
                <a:spcPts val="600"/>
              </a:spcBef>
              <a:buFont typeface="Arial" panose="020B0604020202020204" pitchFamily="34" charset="0"/>
              <a:buChar char="•"/>
            </a:pPr>
            <a:r>
              <a:rPr lang="cs-CZ" sz="2400" b="1" dirty="0">
                <a:solidFill>
                  <a:schemeClr val="tx2"/>
                </a:solidFill>
              </a:rPr>
              <a:t>Nejoblíbenější programy:</a:t>
            </a:r>
          </a:p>
          <a:p>
            <a:pPr marL="414900" indent="-342900">
              <a:spcBef>
                <a:spcPts val="600"/>
              </a:spcBef>
              <a:buFont typeface="Arial" panose="020B0604020202020204" pitchFamily="34" charset="0"/>
              <a:buChar char="•"/>
            </a:pPr>
            <a:r>
              <a:rPr lang="cs-CZ" sz="2400" b="1" u="sng" dirty="0">
                <a:solidFill>
                  <a:schemeClr val="tx2"/>
                </a:solidFill>
              </a:rPr>
              <a:t>Erasmus+ stáž (Evropa):</a:t>
            </a:r>
          </a:p>
          <a:p>
            <a:pPr marL="342900" lvl="1" indent="-342900">
              <a:spcBef>
                <a:spcPts val="600"/>
              </a:spcBef>
              <a:buFont typeface="Arial" panose="020B0604020202020204" pitchFamily="34" charset="0"/>
              <a:buChar char="•"/>
            </a:pPr>
            <a:r>
              <a:rPr lang="cs-CZ" sz="2400" dirty="0"/>
              <a:t>Délka pobytu je</a:t>
            </a:r>
            <a:r>
              <a:rPr lang="cs-CZ" sz="2400" b="1" dirty="0">
                <a:solidFill>
                  <a:srgbClr val="0000DC"/>
                </a:solidFill>
              </a:rPr>
              <a:t> </a:t>
            </a:r>
            <a:r>
              <a:rPr lang="cs-CZ" sz="2400" b="1" dirty="0"/>
              <a:t>min. 2 a max. 12 měsíců</a:t>
            </a:r>
            <a:r>
              <a:rPr lang="cs-CZ" sz="2400" dirty="0"/>
              <a:t> během studia (i v průběhu 12 měsíců po ukončení studia – tzv. </a:t>
            </a:r>
            <a:r>
              <a:rPr lang="cs-CZ" sz="2400" b="1" dirty="0"/>
              <a:t>absolventské stáže</a:t>
            </a:r>
            <a:r>
              <a:rPr lang="cs-CZ" sz="2400" dirty="0"/>
              <a:t>).</a:t>
            </a:r>
          </a:p>
          <a:p>
            <a:pPr marL="342900" lvl="1" indent="-342900">
              <a:spcBef>
                <a:spcPts val="600"/>
              </a:spcBef>
              <a:buFont typeface="Arial" panose="020B0604020202020204" pitchFamily="34" charset="0"/>
              <a:buChar char="•"/>
            </a:pPr>
            <a:r>
              <a:rPr lang="cs-CZ" sz="2400" dirty="0"/>
              <a:t>Při plném pracovním úvazku stipendium </a:t>
            </a:r>
            <a:r>
              <a:rPr lang="cs-CZ" sz="2400" b="1" dirty="0"/>
              <a:t>od 630 do 750 eur za měsíc </a:t>
            </a:r>
            <a:endParaRPr lang="cs-CZ" sz="2400" b="1" dirty="0">
              <a:solidFill>
                <a:schemeClr val="tx2"/>
              </a:solidFill>
            </a:endParaRPr>
          </a:p>
          <a:p>
            <a:pPr marL="414900" indent="-342900">
              <a:spcBef>
                <a:spcPts val="600"/>
              </a:spcBef>
              <a:buFont typeface="Arial" panose="020B0604020202020204" pitchFamily="34" charset="0"/>
              <a:buChar char="•"/>
            </a:pPr>
            <a:r>
              <a:rPr lang="cs-CZ" sz="2400" b="1" u="sng" dirty="0" err="1">
                <a:solidFill>
                  <a:schemeClr val="tx2"/>
                </a:solidFill>
              </a:rPr>
              <a:t>Freemovers</a:t>
            </a:r>
            <a:r>
              <a:rPr lang="cs-CZ" sz="2400" b="1" u="sng" dirty="0">
                <a:solidFill>
                  <a:schemeClr val="tx2"/>
                </a:solidFill>
              </a:rPr>
              <a:t> (celý svět):</a:t>
            </a:r>
          </a:p>
          <a:p>
            <a:pPr marL="342900" lvl="1" indent="-342900">
              <a:spcBef>
                <a:spcPts val="600"/>
              </a:spcBef>
              <a:buFont typeface="Arial" panose="020B0604020202020204" pitchFamily="34" charset="0"/>
              <a:buChar char="•"/>
            </a:pPr>
            <a:r>
              <a:rPr lang="cs-CZ" sz="2400" dirty="0"/>
              <a:t>Délka stáže může být </a:t>
            </a:r>
            <a:r>
              <a:rPr lang="cs-CZ" sz="2400" b="1" dirty="0"/>
              <a:t>1 měsíc až celý semestr</a:t>
            </a:r>
          </a:p>
          <a:p>
            <a:pPr marL="342900" lvl="1" indent="-342900">
              <a:spcBef>
                <a:spcPts val="600"/>
              </a:spcBef>
              <a:buFont typeface="Arial" panose="020B0604020202020204" pitchFamily="34" charset="0"/>
              <a:buChar char="•"/>
            </a:pPr>
            <a:r>
              <a:rPr lang="cs-CZ" sz="2400" dirty="0"/>
              <a:t>Výše stipendia může dosahovat </a:t>
            </a:r>
            <a:r>
              <a:rPr lang="cs-CZ" sz="2400" b="1" dirty="0"/>
              <a:t>až 16.000 korun za měsíc</a:t>
            </a:r>
            <a:endParaRPr lang="cs-CZ" sz="2400" b="1" dirty="0">
              <a:solidFill>
                <a:schemeClr val="tx2"/>
              </a:solidFill>
            </a:endParaRPr>
          </a:p>
          <a:p>
            <a:pPr algn="r"/>
            <a:endParaRPr lang="cs-CZ" altLang="cs-CZ" sz="2800" b="1" dirty="0"/>
          </a:p>
        </p:txBody>
      </p:sp>
      <p:pic>
        <p:nvPicPr>
          <p:cNvPr id="7" name="Picture 2">
            <a:extLst>
              <a:ext uri="{FF2B5EF4-FFF2-40B4-BE49-F238E27FC236}">
                <a16:creationId xmlns:a16="http://schemas.microsoft.com/office/drawing/2014/main" id="{579F8DCF-E905-420A-A3B7-99FE99C7EABE}"/>
              </a:ext>
            </a:extLst>
          </p:cNvPr>
          <p:cNvPicPr>
            <a:picLocks noChangeAspect="1"/>
          </p:cNvPicPr>
          <p:nvPr/>
        </p:nvPicPr>
        <p:blipFill>
          <a:blip r:embed="rId2"/>
          <a:stretch>
            <a:fillRect/>
          </a:stretch>
        </p:blipFill>
        <p:spPr>
          <a:xfrm>
            <a:off x="3381153" y="273600"/>
            <a:ext cx="2714847" cy="1761245"/>
          </a:xfrm>
          <a:prstGeom prst="rect">
            <a:avLst/>
          </a:prstGeom>
        </p:spPr>
      </p:pic>
    </p:spTree>
    <p:extLst>
      <p:ext uri="{BB962C8B-B14F-4D97-AF65-F5344CB8AC3E}">
        <p14:creationId xmlns:p14="http://schemas.microsoft.com/office/powerpoint/2010/main" val="391927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716276" y="899282"/>
            <a:ext cx="11327924" cy="613614"/>
          </a:xfrm>
        </p:spPr>
        <p:txBody>
          <a:bodyPr/>
          <a:lstStyle/>
          <a:p>
            <a:pPr algn="ctr"/>
            <a:r>
              <a:rPr lang="cs-CZ" sz="3200" b="1" spc="-1" dirty="0">
                <a:solidFill>
                  <a:srgbClr val="0000DC"/>
                </a:solidFill>
                <a:latin typeface="Muni"/>
                <a:ea typeface="+mn-ea"/>
                <a:cs typeface="+mn-cs"/>
              </a:rPr>
              <a:t>Jak to vidí studenti?</a:t>
            </a:r>
          </a:p>
        </p:txBody>
      </p:sp>
      <p:sp>
        <p:nvSpPr>
          <p:cNvPr id="3" name="Obdélník 2">
            <a:extLst>
              <a:ext uri="{FF2B5EF4-FFF2-40B4-BE49-F238E27FC236}">
                <a16:creationId xmlns:a16="http://schemas.microsoft.com/office/drawing/2014/main" id="{A2B85BE2-76E8-4F59-B7F3-56E2778A4173}"/>
              </a:ext>
            </a:extLst>
          </p:cNvPr>
          <p:cNvSpPr/>
          <p:nvPr/>
        </p:nvSpPr>
        <p:spPr>
          <a:xfrm>
            <a:off x="2498419" y="2178684"/>
            <a:ext cx="7458643" cy="2062103"/>
          </a:xfrm>
          <a:prstGeom prst="rect">
            <a:avLst/>
          </a:prstGeom>
        </p:spPr>
        <p:txBody>
          <a:bodyPr wrap="square">
            <a:spAutoFit/>
          </a:bodyPr>
          <a:lstStyle/>
          <a:p>
            <a:pPr algn="just"/>
            <a:r>
              <a:rPr lang="cs-CZ" sz="1200" i="1" dirty="0">
                <a:effectLst/>
              </a:rPr>
              <a:t>„</a:t>
            </a:r>
            <a:r>
              <a:rPr lang="cs-CZ" sz="1200" b="1" i="1" dirty="0"/>
              <a:t>Pohovor probíhal přes </a:t>
            </a:r>
            <a:r>
              <a:rPr lang="cs-CZ" sz="1200" b="1" i="1" dirty="0" err="1"/>
              <a:t>skype</a:t>
            </a:r>
            <a:r>
              <a:rPr lang="cs-CZ" sz="1200" i="1" dirty="0"/>
              <a:t>, bylo to pro mě příjemné popovídání na téma, proč chci do Hiltonu jet apod. </a:t>
            </a:r>
            <a:r>
              <a:rPr lang="cs-CZ" sz="1200" b="1" i="1" dirty="0"/>
              <a:t>Pak jsem musela vyplnit spoustu formulářů</a:t>
            </a:r>
            <a:r>
              <a:rPr lang="cs-CZ" sz="1200" i="1" dirty="0"/>
              <a:t>, napsat motivační dopis, také získat doporučení z vysoké školy. Každý formulář se boduje zvlášť, roli hraje hlavně využití oboru studia v praxi. </a:t>
            </a:r>
            <a:r>
              <a:rPr lang="cs-CZ" sz="1200" b="1" i="1" dirty="0"/>
              <a:t>Podpis smlouvy z Hiltonu jsem získala pouhou hodinu před uzavírkou kanceláře. </a:t>
            </a:r>
            <a:r>
              <a:rPr lang="cs-CZ" sz="1200" i="1" dirty="0"/>
              <a:t>V té době jsem už byla smířená s tím, že nevycestuji. </a:t>
            </a:r>
            <a:r>
              <a:rPr lang="cs-CZ" sz="1200" b="1" i="1" dirty="0"/>
              <a:t>Nakonec to dobře dopadlo </a:t>
            </a:r>
            <a:r>
              <a:rPr lang="cs-CZ" sz="1200" i="1" dirty="0"/>
              <a:t>a já jsem si říkala: to je znamení, že tam musím jet. Dnes mohu říci, že když se člověk prokouše touto byrokracií, tak stáž je už pohodička, a </a:t>
            </a:r>
            <a:r>
              <a:rPr lang="cs-CZ" sz="1200" b="1" i="1" dirty="0"/>
              <a:t>také vím, že to za to stálo.“</a:t>
            </a:r>
          </a:p>
          <a:p>
            <a:pPr algn="r"/>
            <a:r>
              <a:rPr lang="cs-CZ" sz="1600" b="0" dirty="0">
                <a:solidFill>
                  <a:schemeClr val="tx2"/>
                </a:solidFill>
                <a:effectLst/>
              </a:rPr>
              <a:t>Nicol Černá</a:t>
            </a:r>
          </a:p>
          <a:p>
            <a:pPr algn="just"/>
            <a:endParaRPr lang="cs-CZ" sz="1400" b="0" dirty="0">
              <a:solidFill>
                <a:srgbClr val="000000"/>
              </a:solidFill>
              <a:effectLst/>
            </a:endParaRPr>
          </a:p>
          <a:p>
            <a:pPr algn="just"/>
            <a:endParaRPr lang="cs-CZ" sz="1400" dirty="0"/>
          </a:p>
        </p:txBody>
      </p:sp>
      <p:sp>
        <p:nvSpPr>
          <p:cNvPr id="8" name="Obdélník 7">
            <a:extLst>
              <a:ext uri="{FF2B5EF4-FFF2-40B4-BE49-F238E27FC236}">
                <a16:creationId xmlns:a16="http://schemas.microsoft.com/office/drawing/2014/main" id="{FBF1A3B8-E29D-4A3E-9B4E-2742292F942A}"/>
              </a:ext>
            </a:extLst>
          </p:cNvPr>
          <p:cNvSpPr/>
          <p:nvPr/>
        </p:nvSpPr>
        <p:spPr>
          <a:xfrm>
            <a:off x="6626943" y="4373711"/>
            <a:ext cx="3261293" cy="2369880"/>
          </a:xfrm>
          <a:prstGeom prst="rect">
            <a:avLst/>
          </a:prstGeom>
        </p:spPr>
        <p:txBody>
          <a:bodyPr wrap="square">
            <a:spAutoFit/>
          </a:bodyPr>
          <a:lstStyle/>
          <a:p>
            <a:pPr algn="just"/>
            <a:r>
              <a:rPr lang="cs-CZ" sz="1200" b="1" i="1" dirty="0">
                <a:effectLst/>
              </a:rPr>
              <a:t>„Pořádala </a:t>
            </a:r>
            <a:r>
              <a:rPr lang="cs-CZ" sz="1200" i="1" dirty="0">
                <a:effectLst/>
              </a:rPr>
              <a:t>jsem nejrůznější </a:t>
            </a:r>
            <a:r>
              <a:rPr lang="cs-CZ" sz="1200" b="1" i="1" dirty="0">
                <a:effectLst/>
              </a:rPr>
              <a:t>večírky a setkání pro zaměstnance</a:t>
            </a:r>
            <a:r>
              <a:rPr lang="cs-CZ" sz="1200" i="1" dirty="0">
                <a:effectLst/>
              </a:rPr>
              <a:t>, o ty nebyla v hotelu nouze. Díky nim se i při tak velkém množství zaměstnanců téměř všichni znají. Zabývala jsem se </a:t>
            </a:r>
            <a:r>
              <a:rPr lang="cs-CZ" sz="1200" b="1" i="1" dirty="0">
                <a:effectLst/>
              </a:rPr>
              <a:t>adaptací zaměstnanců</a:t>
            </a:r>
            <a:r>
              <a:rPr lang="cs-CZ" sz="1200" i="1" dirty="0">
                <a:effectLst/>
              </a:rPr>
              <a:t>, ale pracovala také </a:t>
            </a:r>
            <a:r>
              <a:rPr lang="cs-CZ" sz="1200" b="1" i="1" dirty="0">
                <a:effectLst/>
              </a:rPr>
              <a:t>na projektech zaměřujících se na společenskou odpovědnost organizace</a:t>
            </a:r>
            <a:r>
              <a:rPr lang="cs-CZ" sz="1200" i="1" dirty="0">
                <a:effectLst/>
              </a:rPr>
              <a:t>. Jedním z těch největších je spolupráce s neziskovou organizací usilující o </a:t>
            </a:r>
            <a:r>
              <a:rPr lang="cs-CZ" sz="1200" b="1" i="1" dirty="0">
                <a:effectLst/>
              </a:rPr>
              <a:t>začleňování lidí s handicapem do pracovního procesu.“</a:t>
            </a:r>
            <a:endParaRPr lang="cs-CZ" sz="1200" b="1" i="1" dirty="0"/>
          </a:p>
          <a:p>
            <a:pPr algn="r"/>
            <a:r>
              <a:rPr lang="cs-CZ" sz="1600" b="0" i="0" dirty="0">
                <a:solidFill>
                  <a:schemeClr val="tx2"/>
                </a:solidFill>
                <a:effectLst/>
              </a:rPr>
              <a:t>Šárka Pavlovičová</a:t>
            </a:r>
            <a:endParaRPr lang="cs-CZ" sz="1600" dirty="0">
              <a:solidFill>
                <a:schemeClr val="tx2"/>
              </a:solidFill>
            </a:endParaRPr>
          </a:p>
        </p:txBody>
      </p:sp>
      <p:sp>
        <p:nvSpPr>
          <p:cNvPr id="10" name="AutoShape 10">
            <a:extLst>
              <a:ext uri="{FF2B5EF4-FFF2-40B4-BE49-F238E27FC236}">
                <a16:creationId xmlns:a16="http://schemas.microsoft.com/office/drawing/2014/main" id="{E5F6F637-BDC4-442F-BDD5-95F3ED7D14CC}"/>
              </a:ext>
            </a:extLst>
          </p:cNvPr>
          <p:cNvSpPr>
            <a:spLocks noChangeAspect="1" noChangeArrowheads="1"/>
          </p:cNvSpPr>
          <p:nvPr/>
        </p:nvSpPr>
        <p:spPr bwMode="auto">
          <a:xfrm>
            <a:off x="8686823" y="3958326"/>
            <a:ext cx="2000842" cy="20008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0" name="Picture 2" descr="„Musela jsem se stále štípat, jestli se mi to nezdá“">
            <a:extLst>
              <a:ext uri="{FF2B5EF4-FFF2-40B4-BE49-F238E27FC236}">
                <a16:creationId xmlns:a16="http://schemas.microsoft.com/office/drawing/2014/main" id="{647398BE-AACD-4AEB-ACB8-65A105182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32" y="2059478"/>
            <a:ext cx="2134950" cy="16296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F79E3991-F8C2-4DF9-9B09-5F4EA8A75545}"/>
              </a:ext>
            </a:extLst>
          </p:cNvPr>
          <p:cNvSpPr txBox="1"/>
          <p:nvPr/>
        </p:nvSpPr>
        <p:spPr>
          <a:xfrm>
            <a:off x="2684206" y="1513230"/>
            <a:ext cx="9359993" cy="584775"/>
          </a:xfrm>
          <a:prstGeom prst="rect">
            <a:avLst/>
          </a:prstGeom>
          <a:noFill/>
        </p:spPr>
        <p:txBody>
          <a:bodyPr wrap="square">
            <a:spAutoFit/>
          </a:bodyPr>
          <a:lstStyle/>
          <a:p>
            <a:r>
              <a:rPr lang="cs-CZ" sz="1600" b="1" dirty="0">
                <a:solidFill>
                  <a:schemeClr val="accent1"/>
                </a:solidFill>
              </a:rPr>
              <a:t>V hotelu Hilton v Londýně, kde je víc než tisíc pokojů a kde pracuje přibližně 500 zaměstnanců, mají stážisté na starosti převážně činnosti spojené s náborem nových zaměstnanců. </a:t>
            </a:r>
          </a:p>
        </p:txBody>
      </p:sp>
      <p:pic>
        <p:nvPicPr>
          <p:cNvPr id="14" name="Picture 2">
            <a:extLst>
              <a:ext uri="{FF2B5EF4-FFF2-40B4-BE49-F238E27FC236}">
                <a16:creationId xmlns:a16="http://schemas.microsoft.com/office/drawing/2014/main" id="{C073AD8A-478C-477E-ADD7-2CD7E6407C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0003419" y="4727889"/>
            <a:ext cx="2129586" cy="15206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203CAF6A-04D2-49DC-93AF-C5057F5A2C31}"/>
              </a:ext>
            </a:extLst>
          </p:cNvPr>
          <p:cNvSpPr txBox="1"/>
          <p:nvPr/>
        </p:nvSpPr>
        <p:spPr>
          <a:xfrm>
            <a:off x="9888236" y="2366446"/>
            <a:ext cx="2416165" cy="1323439"/>
          </a:xfrm>
          <a:prstGeom prst="rect">
            <a:avLst/>
          </a:prstGeom>
          <a:noFill/>
        </p:spPr>
        <p:txBody>
          <a:bodyPr wrap="square">
            <a:spAutoFit/>
          </a:bodyPr>
          <a:lstStyle/>
          <a:p>
            <a:r>
              <a:rPr lang="cs-CZ" sz="1600" b="1" dirty="0">
                <a:solidFill>
                  <a:schemeClr val="accent1"/>
                </a:solidFill>
              </a:rPr>
              <a:t>Víte, že na praktickou stáž v rámci programu Erasmus + </a:t>
            </a:r>
          </a:p>
          <a:p>
            <a:r>
              <a:rPr lang="cs-CZ" sz="1600" b="1" dirty="0">
                <a:solidFill>
                  <a:schemeClr val="accent1"/>
                </a:solidFill>
              </a:rPr>
              <a:t>můžete vyjet i jako absolventi?</a:t>
            </a:r>
            <a:endParaRPr lang="cs-CZ" sz="1600" dirty="0"/>
          </a:p>
        </p:txBody>
      </p:sp>
      <p:pic>
        <p:nvPicPr>
          <p:cNvPr id="2052" name="Picture 4" descr="Finančně stáž nakonec Radce Ostřížkové vyšla skvěle. Dostala stipendium na celé čtyři měsíce a navíc na místě bydlela zadarmo v zaměstnaneckém bytě.">
            <a:extLst>
              <a:ext uri="{FF2B5EF4-FFF2-40B4-BE49-F238E27FC236}">
                <a16:creationId xmlns:a16="http://schemas.microsoft.com/office/drawing/2014/main" id="{3234FF7C-36D2-405D-BA68-0D634C3B12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441" y="4240787"/>
            <a:ext cx="2543319" cy="15473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01AC53C5-F6EF-48A5-A5FF-5B654A633140}"/>
              </a:ext>
            </a:extLst>
          </p:cNvPr>
          <p:cNvSpPr txBox="1"/>
          <p:nvPr/>
        </p:nvSpPr>
        <p:spPr>
          <a:xfrm>
            <a:off x="58995" y="3958326"/>
            <a:ext cx="3794263" cy="2739211"/>
          </a:xfrm>
          <a:prstGeom prst="rect">
            <a:avLst/>
          </a:prstGeom>
          <a:noFill/>
        </p:spPr>
        <p:txBody>
          <a:bodyPr wrap="square">
            <a:spAutoFit/>
          </a:bodyPr>
          <a:lstStyle/>
          <a:p>
            <a:pPr algn="just"/>
            <a:r>
              <a:rPr lang="cs-CZ" sz="1200" b="1" i="1" dirty="0">
                <a:solidFill>
                  <a:srgbClr val="222222"/>
                </a:solidFill>
                <a:effectLst/>
              </a:rPr>
              <a:t>„Trvalo mi zvyknout si na britskou angličtinu, </a:t>
            </a:r>
            <a:r>
              <a:rPr lang="cs-CZ" sz="1200" b="0" i="1" dirty="0">
                <a:solidFill>
                  <a:srgbClr val="222222"/>
                </a:solidFill>
                <a:effectLst/>
              </a:rPr>
              <a:t>první měsíc jsem byla nervózní, když zazvonil telefon, a dělala jsem, že ho neslyším. </a:t>
            </a:r>
            <a:r>
              <a:rPr lang="cs-CZ" sz="1200" b="1" i="1" dirty="0">
                <a:solidFill>
                  <a:srgbClr val="222222"/>
                </a:solidFill>
                <a:effectLst/>
              </a:rPr>
              <a:t>Rychle jsem se ale naučila, jak reagovat,</a:t>
            </a:r>
            <a:r>
              <a:rPr lang="cs-CZ" sz="1200" b="0" i="1" dirty="0">
                <a:solidFill>
                  <a:srgbClr val="222222"/>
                </a:solidFill>
                <a:effectLst/>
              </a:rPr>
              <a:t> a vybrousila si angličtinu. </a:t>
            </a:r>
            <a:r>
              <a:rPr lang="cs-CZ" sz="1200" b="1" i="1" dirty="0">
                <a:solidFill>
                  <a:srgbClr val="222222"/>
                </a:solidFill>
                <a:effectLst/>
              </a:rPr>
              <a:t>Přínosem to pro mě bylo také v oblasti měkkých dovedností. </a:t>
            </a:r>
            <a:r>
              <a:rPr lang="cs-CZ" sz="1200" b="0" i="1" dirty="0">
                <a:solidFill>
                  <a:srgbClr val="222222"/>
                </a:solidFill>
                <a:effectLst/>
              </a:rPr>
              <a:t>Vždycky kolem mě byli lidé podobní jako já, proaktivní vysokoškoláci. V Hiltonu za mnou chodili kuchaři, kteří zapomínali heslo do systému, nebo šedesátiletá kuchařka, která neuměla otevřít výplatní pásku. Nejdřív mě to štvalo, ale pak mi kolegyně řekla, že to je přece moje práce. Úlohou HR pracovníka je být co nejvíce nápomocná. </a:t>
            </a:r>
            <a:r>
              <a:rPr lang="cs-CZ" sz="1200" b="1" i="1" dirty="0">
                <a:solidFill>
                  <a:srgbClr val="222222"/>
                </a:solidFill>
                <a:effectLst/>
              </a:rPr>
              <a:t>Otevřelo mi to oči.“</a:t>
            </a:r>
          </a:p>
          <a:p>
            <a:pPr algn="r"/>
            <a:r>
              <a:rPr lang="cs-CZ" sz="1600" dirty="0">
                <a:solidFill>
                  <a:schemeClr val="tx2"/>
                </a:solidFill>
              </a:rPr>
              <a:t>Radka </a:t>
            </a:r>
            <a:r>
              <a:rPr lang="cs-CZ" sz="1600" dirty="0" err="1">
                <a:solidFill>
                  <a:schemeClr val="tx2"/>
                </a:solidFill>
              </a:rPr>
              <a:t>Ostřížková</a:t>
            </a:r>
            <a:endParaRPr lang="cs-CZ" sz="1600" dirty="0">
              <a:solidFill>
                <a:schemeClr val="tx2"/>
              </a:solidFill>
            </a:endParaRPr>
          </a:p>
        </p:txBody>
      </p:sp>
    </p:spTree>
    <p:extLst>
      <p:ext uri="{BB962C8B-B14F-4D97-AF65-F5344CB8AC3E}">
        <p14:creationId xmlns:p14="http://schemas.microsoft.com/office/powerpoint/2010/main" val="3116793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1124884" y="1418400"/>
            <a:ext cx="11262430" cy="613614"/>
          </a:xfrm>
        </p:spPr>
        <p:txBody>
          <a:bodyPr/>
          <a:lstStyle/>
          <a:p>
            <a:pPr algn="ctr"/>
            <a:r>
              <a:rPr lang="cs-CZ" sz="3200" b="1" spc="-1" dirty="0">
                <a:solidFill>
                  <a:srgbClr val="0000DC"/>
                </a:solidFill>
                <a:latin typeface="Muni"/>
                <a:ea typeface="+mn-ea"/>
                <a:cs typeface="+mn-cs"/>
              </a:rPr>
              <a:t>Odborné praxe a analytické stáže VSPLZ</a:t>
            </a:r>
          </a:p>
        </p:txBody>
      </p:sp>
      <p:sp>
        <p:nvSpPr>
          <p:cNvPr id="3" name="Obdélník 2">
            <a:extLst>
              <a:ext uri="{FF2B5EF4-FFF2-40B4-BE49-F238E27FC236}">
                <a16:creationId xmlns:a16="http://schemas.microsoft.com/office/drawing/2014/main" id="{A2B85BE2-76E8-4F59-B7F3-56E2778A4173}"/>
              </a:ext>
            </a:extLst>
          </p:cNvPr>
          <p:cNvSpPr/>
          <p:nvPr/>
        </p:nvSpPr>
        <p:spPr>
          <a:xfrm>
            <a:off x="6868161" y="2032014"/>
            <a:ext cx="5218468" cy="5386090"/>
          </a:xfrm>
          <a:prstGeom prst="rect">
            <a:avLst/>
          </a:prstGeom>
        </p:spPr>
        <p:txBody>
          <a:bodyPr wrap="square">
            <a:spAutoFit/>
          </a:bodyPr>
          <a:lstStyle/>
          <a:p>
            <a:pPr marL="457200">
              <a:spcBef>
                <a:spcPts val="1200"/>
              </a:spcBef>
            </a:pPr>
            <a:r>
              <a:rPr lang="cs-CZ" sz="2000" b="1" dirty="0" err="1"/>
              <a:t>bak</a:t>
            </a:r>
            <a:r>
              <a:rPr lang="cs-CZ" sz="2000" b="1" dirty="0"/>
              <a:t>. a </a:t>
            </a:r>
            <a:r>
              <a:rPr lang="cs-CZ" sz="2000" b="1" dirty="0" err="1"/>
              <a:t>mag</a:t>
            </a:r>
            <a:r>
              <a:rPr lang="cs-CZ" sz="2000" b="1" dirty="0"/>
              <a:t>. prezenční studium – </a:t>
            </a:r>
            <a:r>
              <a:rPr lang="cs-CZ" sz="2000" b="1" dirty="0">
                <a:solidFill>
                  <a:schemeClr val="tx2"/>
                </a:solidFill>
              </a:rPr>
              <a:t>dobrovolné</a:t>
            </a:r>
          </a:p>
          <a:p>
            <a:pPr marL="457200">
              <a:spcBef>
                <a:spcPts val="1200"/>
              </a:spcBef>
            </a:pPr>
            <a:r>
              <a:rPr lang="cs-CZ" sz="2000" b="1" dirty="0" err="1"/>
              <a:t>mag</a:t>
            </a:r>
            <a:r>
              <a:rPr lang="cs-CZ" sz="2000" b="1" dirty="0"/>
              <a:t>. kombinované studium – </a:t>
            </a:r>
            <a:r>
              <a:rPr lang="cs-CZ" sz="2000" b="1" dirty="0">
                <a:solidFill>
                  <a:schemeClr val="tx2"/>
                </a:solidFill>
              </a:rPr>
              <a:t>povinné</a:t>
            </a:r>
          </a:p>
          <a:p>
            <a:pPr marL="457200" indent="-457200">
              <a:spcBef>
                <a:spcPts val="1200"/>
              </a:spcBef>
              <a:buFont typeface="Arial" panose="020B0604020202020204" pitchFamily="34" charset="0"/>
              <a:buChar char="•"/>
            </a:pPr>
            <a:r>
              <a:rPr lang="cs-CZ" sz="2000" b="1" dirty="0"/>
              <a:t>Min. </a:t>
            </a:r>
            <a:r>
              <a:rPr lang="cs-CZ" sz="2000" b="1" dirty="0">
                <a:solidFill>
                  <a:schemeClr val="tx2"/>
                </a:solidFill>
              </a:rPr>
              <a:t>100 hodin </a:t>
            </a:r>
            <a:r>
              <a:rPr lang="cs-CZ" sz="2000" b="1" dirty="0"/>
              <a:t>na předmět</a:t>
            </a:r>
          </a:p>
          <a:p>
            <a:pPr marL="457200" indent="-457200">
              <a:spcBef>
                <a:spcPts val="1200"/>
              </a:spcBef>
              <a:buFont typeface="Arial" panose="020B0604020202020204" pitchFamily="34" charset="0"/>
              <a:buChar char="•"/>
            </a:pPr>
            <a:r>
              <a:rPr lang="cs-CZ" sz="2000" b="1" dirty="0"/>
              <a:t>Semináře o sdílených zkušenostech</a:t>
            </a:r>
          </a:p>
          <a:p>
            <a:pPr marL="457200" indent="-457200">
              <a:spcBef>
                <a:spcPts val="1200"/>
              </a:spcBef>
              <a:buFont typeface="Arial" panose="020B0604020202020204" pitchFamily="34" charset="0"/>
              <a:buChar char="•"/>
            </a:pPr>
            <a:r>
              <a:rPr lang="cs-CZ" sz="2000" b="1" dirty="0"/>
              <a:t>Možnost vazby na tvorbu diplomové práce</a:t>
            </a:r>
          </a:p>
          <a:p>
            <a:pPr marL="457200" indent="-457200">
              <a:spcBef>
                <a:spcPts val="1200"/>
              </a:spcBef>
              <a:buFont typeface="Arial" panose="020B0604020202020204" pitchFamily="34" charset="0"/>
              <a:buChar char="•"/>
            </a:pPr>
            <a:r>
              <a:rPr lang="cs-CZ" sz="2000" b="1" dirty="0"/>
              <a:t>Možnosti zapojení do aplikovaného výzkumu na katedře</a:t>
            </a:r>
          </a:p>
          <a:p>
            <a:pPr marL="457200" indent="-457200">
              <a:spcBef>
                <a:spcPts val="1200"/>
              </a:spcBef>
              <a:buFont typeface="Arial" panose="020B0604020202020204" pitchFamily="34" charset="0"/>
              <a:buChar char="•"/>
            </a:pPr>
            <a:r>
              <a:rPr lang="cs-CZ" sz="2000" b="1" dirty="0"/>
              <a:t>Možnosti zapojení do PR aktivit katedry</a:t>
            </a:r>
          </a:p>
          <a:p>
            <a:endParaRPr lang="cs-CZ" sz="2600" b="1" dirty="0"/>
          </a:p>
          <a:p>
            <a:pPr algn="r"/>
            <a:endParaRPr lang="cs-CZ" dirty="0"/>
          </a:p>
        </p:txBody>
      </p:sp>
      <p:pic>
        <p:nvPicPr>
          <p:cNvPr id="8" name="Obrázek 7">
            <a:extLst>
              <a:ext uri="{FF2B5EF4-FFF2-40B4-BE49-F238E27FC236}">
                <a16:creationId xmlns:a16="http://schemas.microsoft.com/office/drawing/2014/main" id="{F4ACA03B-B501-44CE-AA9F-20FA59DD7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65" y="2032015"/>
            <a:ext cx="6353666" cy="4311078"/>
          </a:xfrm>
          <a:prstGeom prst="rect">
            <a:avLst/>
          </a:prstGeom>
        </p:spPr>
      </p:pic>
    </p:spTree>
    <p:extLst>
      <p:ext uri="{BB962C8B-B14F-4D97-AF65-F5344CB8AC3E}">
        <p14:creationId xmlns:p14="http://schemas.microsoft.com/office/powerpoint/2010/main" val="1943606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1124884" y="1418400"/>
            <a:ext cx="11262430" cy="664924"/>
          </a:xfrm>
        </p:spPr>
        <p:txBody>
          <a:bodyPr/>
          <a:lstStyle/>
          <a:p>
            <a:pPr algn="ctr"/>
            <a:r>
              <a:rPr lang="cs-CZ" sz="3200" b="1" spc="-1" dirty="0">
                <a:solidFill>
                  <a:srgbClr val="0000DC"/>
                </a:solidFill>
                <a:latin typeface="Muni"/>
                <a:ea typeface="+mn-ea"/>
                <a:cs typeface="+mn-cs"/>
              </a:rPr>
              <a:t>KDE?</a:t>
            </a:r>
          </a:p>
        </p:txBody>
      </p:sp>
      <p:sp>
        <p:nvSpPr>
          <p:cNvPr id="3" name="Obdélník 2">
            <a:extLst>
              <a:ext uri="{FF2B5EF4-FFF2-40B4-BE49-F238E27FC236}">
                <a16:creationId xmlns:a16="http://schemas.microsoft.com/office/drawing/2014/main" id="{A2B85BE2-76E8-4F59-B7F3-56E2778A4173}"/>
              </a:ext>
            </a:extLst>
          </p:cNvPr>
          <p:cNvSpPr/>
          <p:nvPr/>
        </p:nvSpPr>
        <p:spPr>
          <a:xfrm>
            <a:off x="7681343" y="2283813"/>
            <a:ext cx="4384965" cy="3231654"/>
          </a:xfrm>
          <a:prstGeom prst="rect">
            <a:avLst/>
          </a:prstGeom>
        </p:spPr>
        <p:txBody>
          <a:bodyPr wrap="square">
            <a:spAutoFit/>
          </a:bodyPr>
          <a:lstStyle/>
          <a:p>
            <a:pPr marL="457200" indent="-457200">
              <a:buFont typeface="Arial" panose="020B0604020202020204" pitchFamily="34" charset="0"/>
              <a:buChar char="•"/>
            </a:pPr>
            <a:r>
              <a:rPr lang="cs-CZ" sz="2000" b="1" dirty="0"/>
              <a:t>MINISTERSTVA</a:t>
            </a:r>
          </a:p>
          <a:p>
            <a:pPr marL="457200" indent="-457200">
              <a:buFont typeface="Arial" panose="020B0604020202020204" pitchFamily="34" charset="0"/>
              <a:buChar char="•"/>
            </a:pPr>
            <a:r>
              <a:rPr lang="cs-CZ" sz="2000" b="1" dirty="0"/>
              <a:t>KRAJE</a:t>
            </a:r>
          </a:p>
          <a:p>
            <a:pPr marL="457200" indent="-457200">
              <a:buFont typeface="Arial" panose="020B0604020202020204" pitchFamily="34" charset="0"/>
              <a:buChar char="•"/>
            </a:pPr>
            <a:r>
              <a:rPr lang="cs-CZ" sz="2000" b="1" dirty="0"/>
              <a:t>MĚSTA </a:t>
            </a:r>
          </a:p>
          <a:p>
            <a:pPr marL="457200" indent="-457200">
              <a:buFont typeface="Arial" panose="020B0604020202020204" pitchFamily="34" charset="0"/>
              <a:buChar char="•"/>
            </a:pPr>
            <a:r>
              <a:rPr lang="cs-CZ" sz="2000" b="1" dirty="0"/>
              <a:t>ÚŘADY</a:t>
            </a:r>
          </a:p>
          <a:p>
            <a:pPr marL="457200" indent="-457200">
              <a:buFont typeface="Arial" panose="020B0604020202020204" pitchFamily="34" charset="0"/>
              <a:buChar char="•"/>
            </a:pPr>
            <a:r>
              <a:rPr lang="cs-CZ" sz="2000" b="1" dirty="0"/>
              <a:t>Školy </a:t>
            </a:r>
          </a:p>
          <a:p>
            <a:pPr marL="457200" indent="-457200">
              <a:buFont typeface="Arial" panose="020B0604020202020204" pitchFamily="34" charset="0"/>
              <a:buChar char="•"/>
            </a:pPr>
            <a:r>
              <a:rPr lang="cs-CZ" sz="2000" b="1" dirty="0"/>
              <a:t>Nemocnice</a:t>
            </a:r>
          </a:p>
          <a:p>
            <a:pPr marL="457200" indent="-457200">
              <a:buFont typeface="Arial" panose="020B0604020202020204" pitchFamily="34" charset="0"/>
              <a:buChar char="•"/>
            </a:pPr>
            <a:r>
              <a:rPr lang="cs-CZ" sz="2000" b="1" dirty="0"/>
              <a:t>Pojišťovny </a:t>
            </a:r>
          </a:p>
          <a:p>
            <a:endParaRPr lang="cs-CZ" sz="2000" b="1" dirty="0"/>
          </a:p>
          <a:p>
            <a:endParaRPr lang="cs-CZ" sz="2600" b="1" dirty="0"/>
          </a:p>
          <a:p>
            <a:pPr algn="r"/>
            <a:endParaRPr lang="cs-CZ" dirty="0"/>
          </a:p>
        </p:txBody>
      </p:sp>
      <p:sp>
        <p:nvSpPr>
          <p:cNvPr id="9" name="Zástupný symbol pro text 5">
            <a:extLst>
              <a:ext uri="{FF2B5EF4-FFF2-40B4-BE49-F238E27FC236}">
                <a16:creationId xmlns:a16="http://schemas.microsoft.com/office/drawing/2014/main" id="{E50D87F2-AEEA-4EE9-97EC-A8CEF0F8B45C}"/>
              </a:ext>
            </a:extLst>
          </p:cNvPr>
          <p:cNvSpPr>
            <a:spLocks noGrp="1"/>
          </p:cNvSpPr>
          <p:nvPr>
            <p:ph type="body"/>
          </p:nvPr>
        </p:nvSpPr>
        <p:spPr>
          <a:xfrm>
            <a:off x="466133" y="2447493"/>
            <a:ext cx="5629867" cy="664924"/>
          </a:xfrm>
        </p:spPr>
        <p:txBody>
          <a:bodyPr/>
          <a:lstStyle/>
          <a:p>
            <a:pPr algn="ctr"/>
            <a:r>
              <a:rPr lang="cs-CZ" sz="3200" b="1" spc="-1" dirty="0">
                <a:solidFill>
                  <a:srgbClr val="0000DC"/>
                </a:solidFill>
                <a:latin typeface="Muni"/>
                <a:ea typeface="+mn-ea"/>
                <a:cs typeface="+mn-cs"/>
              </a:rPr>
              <a:t>VEŘEJNÝ SEKTOR</a:t>
            </a:r>
          </a:p>
        </p:txBody>
      </p:sp>
      <p:pic>
        <p:nvPicPr>
          <p:cNvPr id="33" name="Obrázek 32" descr="Obsah obrázku text, podepsat, klipart&#10;&#10;Popis byl vytvořen automaticky">
            <a:extLst>
              <a:ext uri="{FF2B5EF4-FFF2-40B4-BE49-F238E27FC236}">
                <a16:creationId xmlns:a16="http://schemas.microsoft.com/office/drawing/2014/main" id="{03A1B549-786A-4CB6-BE0C-8A3C28BB2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02" y="5439600"/>
            <a:ext cx="1615306" cy="768032"/>
          </a:xfrm>
          <a:prstGeom prst="rect">
            <a:avLst/>
          </a:prstGeom>
        </p:spPr>
      </p:pic>
      <p:pic>
        <p:nvPicPr>
          <p:cNvPr id="35" name="Obrázek 34">
            <a:extLst>
              <a:ext uri="{FF2B5EF4-FFF2-40B4-BE49-F238E27FC236}">
                <a16:creationId xmlns:a16="http://schemas.microsoft.com/office/drawing/2014/main" id="{13289536-4EE0-4CEE-8ED3-FFC56D361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3770" y="4395060"/>
            <a:ext cx="2328430" cy="1164215"/>
          </a:xfrm>
          <a:prstGeom prst="rect">
            <a:avLst/>
          </a:prstGeom>
        </p:spPr>
      </p:pic>
      <p:pic>
        <p:nvPicPr>
          <p:cNvPr id="37" name="Obrázek 36" descr="Obsah obrázku text&#10;&#10;Popis byl vytvořen automaticky">
            <a:extLst>
              <a:ext uri="{FF2B5EF4-FFF2-40B4-BE49-F238E27FC236}">
                <a16:creationId xmlns:a16="http://schemas.microsoft.com/office/drawing/2014/main" id="{9879E95C-F7AB-4B7E-972E-A285BEAEA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67" y="3921083"/>
            <a:ext cx="2400598" cy="829526"/>
          </a:xfrm>
          <a:prstGeom prst="rect">
            <a:avLst/>
          </a:prstGeom>
        </p:spPr>
      </p:pic>
      <p:pic>
        <p:nvPicPr>
          <p:cNvPr id="39" name="Obrázek 38">
            <a:extLst>
              <a:ext uri="{FF2B5EF4-FFF2-40B4-BE49-F238E27FC236}">
                <a16:creationId xmlns:a16="http://schemas.microsoft.com/office/drawing/2014/main" id="{51F7A4FB-4561-4DCC-8EED-85C2D96DE8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2773" y="3200331"/>
            <a:ext cx="1863889" cy="1220040"/>
          </a:xfrm>
          <a:prstGeom prst="rect">
            <a:avLst/>
          </a:prstGeom>
        </p:spPr>
      </p:pic>
      <p:pic>
        <p:nvPicPr>
          <p:cNvPr id="43" name="Obrázek 42" descr="Obsah obrázku text&#10;&#10;Popis byl vytvořen automaticky">
            <a:extLst>
              <a:ext uri="{FF2B5EF4-FFF2-40B4-BE49-F238E27FC236}">
                <a16:creationId xmlns:a16="http://schemas.microsoft.com/office/drawing/2014/main" id="{E1C66484-65CF-49E0-9A30-06125D521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4730" y="5617121"/>
            <a:ext cx="1905792" cy="864188"/>
          </a:xfrm>
          <a:prstGeom prst="rect">
            <a:avLst/>
          </a:prstGeom>
        </p:spPr>
      </p:pic>
      <p:pic>
        <p:nvPicPr>
          <p:cNvPr id="47" name="Obrázek 46">
            <a:extLst>
              <a:ext uri="{FF2B5EF4-FFF2-40B4-BE49-F238E27FC236}">
                <a16:creationId xmlns:a16="http://schemas.microsoft.com/office/drawing/2014/main" id="{B6E8F143-A80D-4430-93C9-3EC8B21D09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6662" y="4044021"/>
            <a:ext cx="2423008" cy="1090856"/>
          </a:xfrm>
          <a:prstGeom prst="rect">
            <a:avLst/>
          </a:prstGeom>
        </p:spPr>
      </p:pic>
      <p:pic>
        <p:nvPicPr>
          <p:cNvPr id="49" name="Obrázek 48">
            <a:extLst>
              <a:ext uri="{FF2B5EF4-FFF2-40B4-BE49-F238E27FC236}">
                <a16:creationId xmlns:a16="http://schemas.microsoft.com/office/drawing/2014/main" id="{C1F0EFC3-49EC-4377-B5DC-9CC6BF6DC6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3848" y="4918682"/>
            <a:ext cx="1780309" cy="1638827"/>
          </a:xfrm>
          <a:prstGeom prst="rect">
            <a:avLst/>
          </a:prstGeom>
        </p:spPr>
      </p:pic>
      <p:pic>
        <p:nvPicPr>
          <p:cNvPr id="51" name="Obrázek 50" descr="Obsah obrázku text&#10;&#10;Popis byl vytvořen automaticky">
            <a:extLst>
              <a:ext uri="{FF2B5EF4-FFF2-40B4-BE49-F238E27FC236}">
                <a16:creationId xmlns:a16="http://schemas.microsoft.com/office/drawing/2014/main" id="{86CBFB66-5D3E-4BA4-B24F-5E7B253105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6133" y="2810431"/>
            <a:ext cx="2102977" cy="1180296"/>
          </a:xfrm>
          <a:prstGeom prst="rect">
            <a:avLst/>
          </a:prstGeom>
        </p:spPr>
      </p:pic>
      <p:pic>
        <p:nvPicPr>
          <p:cNvPr id="53" name="Obrázek 52">
            <a:extLst>
              <a:ext uri="{FF2B5EF4-FFF2-40B4-BE49-F238E27FC236}">
                <a16:creationId xmlns:a16="http://schemas.microsoft.com/office/drawing/2014/main" id="{91FEA661-29FF-4632-B515-2B5B7105D5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77574" y="2932910"/>
            <a:ext cx="1759983" cy="735206"/>
          </a:xfrm>
          <a:prstGeom prst="rect">
            <a:avLst/>
          </a:prstGeom>
        </p:spPr>
      </p:pic>
    </p:spTree>
    <p:extLst>
      <p:ext uri="{BB962C8B-B14F-4D97-AF65-F5344CB8AC3E}">
        <p14:creationId xmlns:p14="http://schemas.microsoft.com/office/powerpoint/2010/main" val="2420181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1124884" y="1418400"/>
            <a:ext cx="11262430" cy="664924"/>
          </a:xfrm>
        </p:spPr>
        <p:txBody>
          <a:bodyPr/>
          <a:lstStyle/>
          <a:p>
            <a:pPr algn="ctr"/>
            <a:r>
              <a:rPr lang="cs-CZ" sz="3200" b="1" spc="-1" dirty="0">
                <a:solidFill>
                  <a:srgbClr val="0000DC"/>
                </a:solidFill>
                <a:latin typeface="Muni"/>
                <a:ea typeface="+mn-ea"/>
                <a:cs typeface="+mn-cs"/>
              </a:rPr>
              <a:t>KDE?</a:t>
            </a:r>
          </a:p>
        </p:txBody>
      </p:sp>
      <p:sp>
        <p:nvSpPr>
          <p:cNvPr id="3" name="Obdélník 2">
            <a:extLst>
              <a:ext uri="{FF2B5EF4-FFF2-40B4-BE49-F238E27FC236}">
                <a16:creationId xmlns:a16="http://schemas.microsoft.com/office/drawing/2014/main" id="{A2B85BE2-76E8-4F59-B7F3-56E2778A4173}"/>
              </a:ext>
            </a:extLst>
          </p:cNvPr>
          <p:cNvSpPr/>
          <p:nvPr/>
        </p:nvSpPr>
        <p:spPr>
          <a:xfrm>
            <a:off x="7681343" y="2283813"/>
            <a:ext cx="4384965" cy="3231654"/>
          </a:xfrm>
          <a:prstGeom prst="rect">
            <a:avLst/>
          </a:prstGeom>
        </p:spPr>
        <p:txBody>
          <a:bodyPr wrap="square">
            <a:spAutoFit/>
          </a:bodyPr>
          <a:lstStyle/>
          <a:p>
            <a:pPr marL="457200" indent="-457200">
              <a:buFont typeface="Arial" panose="020B0604020202020204" pitchFamily="34" charset="0"/>
              <a:buChar char="•"/>
            </a:pPr>
            <a:r>
              <a:rPr lang="cs-CZ" sz="2000" b="1" dirty="0"/>
              <a:t>Dobrovolnická centra</a:t>
            </a:r>
          </a:p>
          <a:p>
            <a:pPr marL="457200" indent="-457200">
              <a:buFont typeface="Arial" panose="020B0604020202020204" pitchFamily="34" charset="0"/>
              <a:buChar char="•"/>
            </a:pPr>
            <a:r>
              <a:rPr lang="cs-CZ" sz="2000" b="1" dirty="0"/>
              <a:t>Organizace sociálních služeb</a:t>
            </a:r>
          </a:p>
          <a:p>
            <a:pPr marL="457200" indent="-457200">
              <a:buFont typeface="Arial" panose="020B0604020202020204" pitchFamily="34" charset="0"/>
              <a:buChar char="•"/>
            </a:pPr>
            <a:r>
              <a:rPr lang="cs-CZ" sz="2000" b="1" dirty="0"/>
              <a:t>Studentské organizace</a:t>
            </a:r>
          </a:p>
          <a:p>
            <a:pPr marL="457200" indent="-457200">
              <a:buFont typeface="Arial" panose="020B0604020202020204" pitchFamily="34" charset="0"/>
              <a:buChar char="•"/>
            </a:pPr>
            <a:r>
              <a:rPr lang="cs-CZ" sz="2000" b="1" dirty="0"/>
              <a:t>Spolky</a:t>
            </a:r>
          </a:p>
          <a:p>
            <a:pPr marL="457200" indent="-457200">
              <a:buFont typeface="Arial" panose="020B0604020202020204" pitchFamily="34" charset="0"/>
              <a:buChar char="•"/>
            </a:pPr>
            <a:r>
              <a:rPr lang="cs-CZ" sz="2000" b="1" dirty="0"/>
              <a:t>Nadace</a:t>
            </a:r>
          </a:p>
          <a:p>
            <a:endParaRPr lang="cs-CZ" sz="2000" b="1" dirty="0"/>
          </a:p>
          <a:p>
            <a:pPr marL="457200" indent="-457200">
              <a:buFont typeface="Arial" panose="020B0604020202020204" pitchFamily="34" charset="0"/>
              <a:buChar char="•"/>
            </a:pPr>
            <a:endParaRPr lang="cs-CZ" sz="2000" b="1" dirty="0"/>
          </a:p>
          <a:p>
            <a:endParaRPr lang="cs-CZ" sz="2000" b="1" dirty="0"/>
          </a:p>
          <a:p>
            <a:endParaRPr lang="cs-CZ" sz="2600" b="1" dirty="0"/>
          </a:p>
          <a:p>
            <a:pPr algn="r"/>
            <a:endParaRPr lang="cs-CZ" dirty="0"/>
          </a:p>
        </p:txBody>
      </p:sp>
      <p:sp>
        <p:nvSpPr>
          <p:cNvPr id="9" name="Zástupný symbol pro text 5">
            <a:extLst>
              <a:ext uri="{FF2B5EF4-FFF2-40B4-BE49-F238E27FC236}">
                <a16:creationId xmlns:a16="http://schemas.microsoft.com/office/drawing/2014/main" id="{E50D87F2-AEEA-4EE9-97EC-A8CEF0F8B45C}"/>
              </a:ext>
            </a:extLst>
          </p:cNvPr>
          <p:cNvSpPr>
            <a:spLocks noGrp="1"/>
          </p:cNvSpPr>
          <p:nvPr>
            <p:ph type="body"/>
          </p:nvPr>
        </p:nvSpPr>
        <p:spPr>
          <a:xfrm>
            <a:off x="466133" y="2447493"/>
            <a:ext cx="5629867" cy="664924"/>
          </a:xfrm>
        </p:spPr>
        <p:txBody>
          <a:bodyPr/>
          <a:lstStyle/>
          <a:p>
            <a:pPr algn="ctr"/>
            <a:r>
              <a:rPr lang="cs-CZ" sz="3200" b="1" spc="-1" dirty="0">
                <a:solidFill>
                  <a:srgbClr val="0000DC"/>
                </a:solidFill>
                <a:latin typeface="Muni"/>
                <a:ea typeface="+mn-ea"/>
                <a:cs typeface="+mn-cs"/>
              </a:rPr>
              <a:t>Neziskový sektor</a:t>
            </a:r>
          </a:p>
        </p:txBody>
      </p:sp>
      <p:pic>
        <p:nvPicPr>
          <p:cNvPr id="4" name="Obrázek 3">
            <a:extLst>
              <a:ext uri="{FF2B5EF4-FFF2-40B4-BE49-F238E27FC236}">
                <a16:creationId xmlns:a16="http://schemas.microsoft.com/office/drawing/2014/main" id="{F1ECD559-657C-470E-8845-5CD8D5DD3B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92" y="3184660"/>
            <a:ext cx="2143125" cy="870687"/>
          </a:xfrm>
          <a:prstGeom prst="rect">
            <a:avLst/>
          </a:prstGeom>
        </p:spPr>
      </p:pic>
      <p:pic>
        <p:nvPicPr>
          <p:cNvPr id="8" name="Obrázek 7">
            <a:extLst>
              <a:ext uri="{FF2B5EF4-FFF2-40B4-BE49-F238E27FC236}">
                <a16:creationId xmlns:a16="http://schemas.microsoft.com/office/drawing/2014/main" id="{2049DC50-037A-4A4D-85D5-145A92220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2513" y="4579406"/>
            <a:ext cx="1767921" cy="517698"/>
          </a:xfrm>
          <a:prstGeom prst="rect">
            <a:avLst/>
          </a:prstGeom>
        </p:spPr>
      </p:pic>
      <p:pic>
        <p:nvPicPr>
          <p:cNvPr id="11" name="Obrázek 10" descr="Obsah obrázku text&#10;&#10;Popis byl vytvořen automaticky">
            <a:extLst>
              <a:ext uri="{FF2B5EF4-FFF2-40B4-BE49-F238E27FC236}">
                <a16:creationId xmlns:a16="http://schemas.microsoft.com/office/drawing/2014/main" id="{B76A05BA-51C8-4068-9A6C-29528FB53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849" y="3228124"/>
            <a:ext cx="1619250" cy="857211"/>
          </a:xfrm>
          <a:prstGeom prst="rect">
            <a:avLst/>
          </a:prstGeom>
        </p:spPr>
      </p:pic>
      <p:pic>
        <p:nvPicPr>
          <p:cNvPr id="15" name="Obrázek 14">
            <a:extLst>
              <a:ext uri="{FF2B5EF4-FFF2-40B4-BE49-F238E27FC236}">
                <a16:creationId xmlns:a16="http://schemas.microsoft.com/office/drawing/2014/main" id="{79F7D7CD-10E1-48B3-BF1A-37BA59546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617" y="2982677"/>
            <a:ext cx="2143125" cy="1268990"/>
          </a:xfrm>
          <a:prstGeom prst="rect">
            <a:avLst/>
          </a:prstGeom>
        </p:spPr>
      </p:pic>
      <p:pic>
        <p:nvPicPr>
          <p:cNvPr id="17" name="Obrázek 16" descr="Obsah obrázku text&#10;&#10;Popis byl vytvořen automaticky">
            <a:extLst>
              <a:ext uri="{FF2B5EF4-FFF2-40B4-BE49-F238E27FC236}">
                <a16:creationId xmlns:a16="http://schemas.microsoft.com/office/drawing/2014/main" id="{3D241EB8-C8CD-41CF-9F1A-06942AEE2E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4525" y="4523295"/>
            <a:ext cx="2079369" cy="577025"/>
          </a:xfrm>
          <a:prstGeom prst="rect">
            <a:avLst/>
          </a:prstGeom>
        </p:spPr>
      </p:pic>
      <p:pic>
        <p:nvPicPr>
          <p:cNvPr id="19" name="Obrázek 18">
            <a:extLst>
              <a:ext uri="{FF2B5EF4-FFF2-40B4-BE49-F238E27FC236}">
                <a16:creationId xmlns:a16="http://schemas.microsoft.com/office/drawing/2014/main" id="{9520D289-5012-456C-BEC8-AD4FDCF5A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173" y="4273683"/>
            <a:ext cx="1153232" cy="1129145"/>
          </a:xfrm>
          <a:prstGeom prst="rect">
            <a:avLst/>
          </a:prstGeom>
        </p:spPr>
      </p:pic>
      <p:pic>
        <p:nvPicPr>
          <p:cNvPr id="23" name="Obrázek 22" descr="Obsah obrázku text&#10;&#10;Popis byl vytvořen automaticky">
            <a:extLst>
              <a:ext uri="{FF2B5EF4-FFF2-40B4-BE49-F238E27FC236}">
                <a16:creationId xmlns:a16="http://schemas.microsoft.com/office/drawing/2014/main" id="{B8211993-6E96-4988-B639-DDF8BF3782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7666" y="5347837"/>
            <a:ext cx="1996807" cy="1360621"/>
          </a:xfrm>
          <a:prstGeom prst="rect">
            <a:avLst/>
          </a:prstGeom>
        </p:spPr>
      </p:pic>
      <p:pic>
        <p:nvPicPr>
          <p:cNvPr id="25" name="Obrázek 24">
            <a:extLst>
              <a:ext uri="{FF2B5EF4-FFF2-40B4-BE49-F238E27FC236}">
                <a16:creationId xmlns:a16="http://schemas.microsoft.com/office/drawing/2014/main" id="{30C4B03B-94B5-4429-8177-6C38135849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0854" y="5100320"/>
            <a:ext cx="2079369" cy="1703099"/>
          </a:xfrm>
          <a:prstGeom prst="rect">
            <a:avLst/>
          </a:prstGeom>
        </p:spPr>
      </p:pic>
      <p:pic>
        <p:nvPicPr>
          <p:cNvPr id="31" name="Obrázek 30">
            <a:extLst>
              <a:ext uri="{FF2B5EF4-FFF2-40B4-BE49-F238E27FC236}">
                <a16:creationId xmlns:a16="http://schemas.microsoft.com/office/drawing/2014/main" id="{326C4C6F-9A22-4D7B-9143-281D5939CD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999" y="5689216"/>
            <a:ext cx="844377" cy="987272"/>
          </a:xfrm>
          <a:prstGeom prst="rect">
            <a:avLst/>
          </a:prstGeom>
        </p:spPr>
      </p:pic>
    </p:spTree>
    <p:extLst>
      <p:ext uri="{BB962C8B-B14F-4D97-AF65-F5344CB8AC3E}">
        <p14:creationId xmlns:p14="http://schemas.microsoft.com/office/powerpoint/2010/main" val="3504581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Zástupný symbol pro text 5"/>
          <p:cNvSpPr>
            <a:spLocks noGrp="1"/>
          </p:cNvSpPr>
          <p:nvPr>
            <p:ph type="body"/>
          </p:nvPr>
        </p:nvSpPr>
        <p:spPr>
          <a:xfrm>
            <a:off x="553685" y="362860"/>
            <a:ext cx="3383552" cy="6200500"/>
          </a:xfrm>
        </p:spPr>
        <p:txBody>
          <a:bodyPr/>
          <a:lstStyle/>
          <a:p>
            <a:pPr marL="342900" indent="-342900">
              <a:buFont typeface="Wingdings" panose="05000000000000000000" pitchFamily="2" charset="2"/>
              <a:buChar char="Ø"/>
            </a:pPr>
            <a:r>
              <a:rPr lang="cs-CZ" sz="2400" b="1" spc="-1" dirty="0">
                <a:ea typeface="+mn-ea"/>
                <a:cs typeface="Arial" panose="020B0604020202020204" pitchFamily="34" charset="0"/>
              </a:rPr>
              <a:t>Propojujeme</a:t>
            </a:r>
          </a:p>
          <a:p>
            <a:pPr marL="342900" indent="-342900">
              <a:buFont typeface="Wingdings" panose="05000000000000000000" pitchFamily="2" charset="2"/>
              <a:buChar char="Ø"/>
            </a:pPr>
            <a:endParaRPr lang="cs-CZ" sz="2400" b="1" spc="-1" dirty="0">
              <a:ea typeface="+mn-ea"/>
              <a:cs typeface="Arial" panose="020B0604020202020204" pitchFamily="34" charset="0"/>
            </a:endParaRPr>
          </a:p>
          <a:p>
            <a:pPr marL="342900" indent="-342900">
              <a:buFont typeface="Wingdings" panose="05000000000000000000" pitchFamily="2" charset="2"/>
              <a:buChar char="Ø"/>
            </a:pPr>
            <a:r>
              <a:rPr lang="cs-CZ" sz="2400" b="1" spc="-1" dirty="0">
                <a:ea typeface="+mn-ea"/>
                <a:cs typeface="Arial" panose="020B0604020202020204" pitchFamily="34" charset="0"/>
              </a:rPr>
              <a:t>Přemýšlíme                      v souvislostech</a:t>
            </a:r>
          </a:p>
          <a:p>
            <a:pPr marL="342900" indent="-342900">
              <a:buFont typeface="Wingdings" panose="05000000000000000000" pitchFamily="2" charset="2"/>
              <a:buChar char="Ø"/>
            </a:pPr>
            <a:endParaRPr lang="cs-CZ" sz="2400" b="1" spc="-1" dirty="0">
              <a:ea typeface="+mn-ea"/>
              <a:cs typeface="Arial" panose="020B0604020202020204" pitchFamily="34" charset="0"/>
            </a:endParaRPr>
          </a:p>
          <a:p>
            <a:pPr marL="342900" indent="-342900">
              <a:buFont typeface="Wingdings" panose="05000000000000000000" pitchFamily="2" charset="2"/>
              <a:buChar char="Ø"/>
            </a:pPr>
            <a:r>
              <a:rPr lang="cs-CZ" sz="2400" b="1" spc="-1" dirty="0">
                <a:ea typeface="+mn-ea"/>
                <a:cs typeface="Arial" panose="020B0604020202020204" pitchFamily="34" charset="0"/>
              </a:rPr>
              <a:t>Od politiky                k pomoci jednotlivcům                       i skupinám</a:t>
            </a:r>
          </a:p>
          <a:p>
            <a:endParaRPr lang="cs-CZ" sz="2800" b="1" dirty="0"/>
          </a:p>
          <a:p>
            <a:endParaRPr lang="cs-CZ" sz="2800" b="1" dirty="0"/>
          </a:p>
          <a:p>
            <a:r>
              <a:rPr lang="cs-CZ" sz="2800" b="1" spc="-1" dirty="0">
                <a:solidFill>
                  <a:srgbClr val="0000DC"/>
                </a:solidFill>
                <a:latin typeface="Arial" panose="020B0604020202020204" pitchFamily="34" charset="0"/>
                <a:ea typeface="+mn-ea"/>
                <a:cs typeface="Arial" panose="020B0604020202020204" pitchFamily="34" charset="0"/>
              </a:rPr>
              <a:t>JEDINEČNOST</a:t>
            </a:r>
            <a:r>
              <a:rPr lang="cs-CZ" sz="2800" b="1" dirty="0">
                <a:solidFill>
                  <a:schemeClr val="accent1">
                    <a:lumMod val="60000"/>
                    <a:lumOff val="40000"/>
                  </a:schemeClr>
                </a:solidFill>
              </a:rPr>
              <a:t> </a:t>
            </a:r>
            <a:r>
              <a:rPr lang="cs-CZ" sz="2800" b="1" spc="-1" dirty="0">
                <a:solidFill>
                  <a:srgbClr val="0000DC"/>
                </a:solidFill>
                <a:latin typeface="Arial" panose="020B0604020202020204" pitchFamily="34" charset="0"/>
                <a:ea typeface="+mn-ea"/>
                <a:cs typeface="Arial" panose="020B0604020202020204" pitchFamily="34" charset="0"/>
              </a:rPr>
              <a:t>studijního programu VSPLZ</a:t>
            </a:r>
          </a:p>
          <a:p>
            <a:endParaRPr lang="cs-CZ" sz="2800" b="1" dirty="0"/>
          </a:p>
        </p:txBody>
      </p:sp>
      <p:pic>
        <p:nvPicPr>
          <p:cNvPr id="4" name="Obrázek 3">
            <a:extLst>
              <a:ext uri="{FF2B5EF4-FFF2-40B4-BE49-F238E27FC236}">
                <a16:creationId xmlns:a16="http://schemas.microsoft.com/office/drawing/2014/main" id="{6191C83E-2287-4CCC-8537-A09494B72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237" y="362860"/>
            <a:ext cx="7769102" cy="6268720"/>
          </a:xfrm>
          <a:prstGeom prst="rect">
            <a:avLst/>
          </a:prstGeom>
        </p:spPr>
      </p:pic>
    </p:spTree>
    <p:extLst>
      <p:ext uri="{BB962C8B-B14F-4D97-AF65-F5344CB8AC3E}">
        <p14:creationId xmlns:p14="http://schemas.microsoft.com/office/powerpoint/2010/main" val="1867501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1124884" y="1418400"/>
            <a:ext cx="11262430" cy="664924"/>
          </a:xfrm>
        </p:spPr>
        <p:txBody>
          <a:bodyPr/>
          <a:lstStyle/>
          <a:p>
            <a:pPr algn="ctr"/>
            <a:r>
              <a:rPr lang="cs-CZ" sz="3200" b="1" spc="-1" dirty="0">
                <a:solidFill>
                  <a:srgbClr val="0000DC"/>
                </a:solidFill>
                <a:latin typeface="Muni"/>
                <a:ea typeface="+mn-ea"/>
                <a:cs typeface="+mn-cs"/>
              </a:rPr>
              <a:t>KDE?</a:t>
            </a:r>
          </a:p>
        </p:txBody>
      </p:sp>
      <p:sp>
        <p:nvSpPr>
          <p:cNvPr id="3" name="Obdélník 2">
            <a:extLst>
              <a:ext uri="{FF2B5EF4-FFF2-40B4-BE49-F238E27FC236}">
                <a16:creationId xmlns:a16="http://schemas.microsoft.com/office/drawing/2014/main" id="{A2B85BE2-76E8-4F59-B7F3-56E2778A4173}"/>
              </a:ext>
            </a:extLst>
          </p:cNvPr>
          <p:cNvSpPr/>
          <p:nvPr/>
        </p:nvSpPr>
        <p:spPr>
          <a:xfrm>
            <a:off x="7681343" y="2283813"/>
            <a:ext cx="4384965" cy="3231654"/>
          </a:xfrm>
          <a:prstGeom prst="rect">
            <a:avLst/>
          </a:prstGeom>
        </p:spPr>
        <p:txBody>
          <a:bodyPr wrap="square">
            <a:spAutoFit/>
          </a:bodyPr>
          <a:lstStyle/>
          <a:p>
            <a:pPr marL="457200" indent="-457200">
              <a:buFont typeface="Arial" panose="020B0604020202020204" pitchFamily="34" charset="0"/>
              <a:buChar char="•"/>
            </a:pPr>
            <a:r>
              <a:rPr lang="cs-CZ" sz="2000" b="1" dirty="0"/>
              <a:t>Personální agentury</a:t>
            </a:r>
          </a:p>
          <a:p>
            <a:pPr marL="457200" indent="-457200">
              <a:buFont typeface="Arial" panose="020B0604020202020204" pitchFamily="34" charset="0"/>
              <a:buChar char="•"/>
            </a:pPr>
            <a:r>
              <a:rPr lang="cs-CZ" sz="2000" b="1" dirty="0"/>
              <a:t>Pojišťovny</a:t>
            </a:r>
          </a:p>
          <a:p>
            <a:pPr marL="457200" indent="-457200">
              <a:buFont typeface="Arial" panose="020B0604020202020204" pitchFamily="34" charset="0"/>
              <a:buChar char="•"/>
            </a:pPr>
            <a:r>
              <a:rPr lang="cs-CZ" sz="2000" b="1" dirty="0"/>
              <a:t>IT firmy</a:t>
            </a:r>
          </a:p>
          <a:p>
            <a:pPr marL="457200" indent="-457200">
              <a:buFont typeface="Arial" panose="020B0604020202020204" pitchFamily="34" charset="0"/>
              <a:buChar char="•"/>
            </a:pPr>
            <a:r>
              <a:rPr lang="cs-CZ" sz="2000" b="1" dirty="0"/>
              <a:t>Výrobní firmy</a:t>
            </a:r>
          </a:p>
          <a:p>
            <a:pPr marL="457200" indent="-457200">
              <a:buFont typeface="Arial" panose="020B0604020202020204" pitchFamily="34" charset="0"/>
              <a:buChar char="•"/>
            </a:pPr>
            <a:r>
              <a:rPr lang="cs-CZ" sz="2000" b="1" dirty="0"/>
              <a:t>Služby </a:t>
            </a:r>
          </a:p>
          <a:p>
            <a:endParaRPr lang="cs-CZ" sz="2000" b="1" dirty="0"/>
          </a:p>
          <a:p>
            <a:pPr marL="457200" indent="-457200">
              <a:buFont typeface="Arial" panose="020B0604020202020204" pitchFamily="34" charset="0"/>
              <a:buChar char="•"/>
            </a:pPr>
            <a:endParaRPr lang="cs-CZ" sz="2000" b="1" dirty="0"/>
          </a:p>
          <a:p>
            <a:endParaRPr lang="cs-CZ" sz="2000" b="1" dirty="0"/>
          </a:p>
          <a:p>
            <a:endParaRPr lang="cs-CZ" sz="2600" b="1" dirty="0"/>
          </a:p>
          <a:p>
            <a:pPr algn="r"/>
            <a:endParaRPr lang="cs-CZ" dirty="0"/>
          </a:p>
        </p:txBody>
      </p:sp>
      <p:sp>
        <p:nvSpPr>
          <p:cNvPr id="9" name="Zástupný symbol pro text 5">
            <a:extLst>
              <a:ext uri="{FF2B5EF4-FFF2-40B4-BE49-F238E27FC236}">
                <a16:creationId xmlns:a16="http://schemas.microsoft.com/office/drawing/2014/main" id="{E50D87F2-AEEA-4EE9-97EC-A8CEF0F8B45C}"/>
              </a:ext>
            </a:extLst>
          </p:cNvPr>
          <p:cNvSpPr>
            <a:spLocks noGrp="1"/>
          </p:cNvSpPr>
          <p:nvPr>
            <p:ph type="body"/>
          </p:nvPr>
        </p:nvSpPr>
        <p:spPr>
          <a:xfrm>
            <a:off x="883497" y="2173839"/>
            <a:ext cx="5629867" cy="664924"/>
          </a:xfrm>
        </p:spPr>
        <p:txBody>
          <a:bodyPr/>
          <a:lstStyle/>
          <a:p>
            <a:pPr algn="ctr"/>
            <a:r>
              <a:rPr lang="cs-CZ" sz="3200" b="1" spc="-1" dirty="0">
                <a:solidFill>
                  <a:srgbClr val="0000DC"/>
                </a:solidFill>
                <a:latin typeface="Muni"/>
                <a:ea typeface="+mn-ea"/>
                <a:cs typeface="+mn-cs"/>
              </a:rPr>
              <a:t>Soukromý sektor</a:t>
            </a:r>
          </a:p>
        </p:txBody>
      </p:sp>
      <p:pic>
        <p:nvPicPr>
          <p:cNvPr id="7" name="Obrázek 6">
            <a:extLst>
              <a:ext uri="{FF2B5EF4-FFF2-40B4-BE49-F238E27FC236}">
                <a16:creationId xmlns:a16="http://schemas.microsoft.com/office/drawing/2014/main" id="{69FBDAC6-D43B-4433-9E78-1C31E4ECB3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873" y="2676619"/>
            <a:ext cx="1574800" cy="1065795"/>
          </a:xfrm>
          <a:prstGeom prst="rect">
            <a:avLst/>
          </a:prstGeom>
        </p:spPr>
      </p:pic>
      <p:pic>
        <p:nvPicPr>
          <p:cNvPr id="14" name="Obrázek 13" descr="Obsah obrázku text&#10;&#10;Popis byl vytvořen automaticky">
            <a:extLst>
              <a:ext uri="{FF2B5EF4-FFF2-40B4-BE49-F238E27FC236}">
                <a16:creationId xmlns:a16="http://schemas.microsoft.com/office/drawing/2014/main" id="{4165D994-4774-4E43-A957-413B9736F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964" y="2676619"/>
            <a:ext cx="1574800" cy="752381"/>
          </a:xfrm>
          <a:prstGeom prst="rect">
            <a:avLst/>
          </a:prstGeom>
        </p:spPr>
      </p:pic>
      <p:pic>
        <p:nvPicPr>
          <p:cNvPr id="18" name="Obrázek 17">
            <a:extLst>
              <a:ext uri="{FF2B5EF4-FFF2-40B4-BE49-F238E27FC236}">
                <a16:creationId xmlns:a16="http://schemas.microsoft.com/office/drawing/2014/main" id="{BD7B8819-7F1A-4D19-808E-3FABA8951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7103" y="3484339"/>
            <a:ext cx="2174240" cy="833655"/>
          </a:xfrm>
          <a:prstGeom prst="rect">
            <a:avLst/>
          </a:prstGeom>
        </p:spPr>
      </p:pic>
      <p:pic>
        <p:nvPicPr>
          <p:cNvPr id="21" name="Obrázek 20" descr="Obsah obrázku text, klipart&#10;&#10;Popis byl vytvořen automaticky">
            <a:extLst>
              <a:ext uri="{FF2B5EF4-FFF2-40B4-BE49-F238E27FC236}">
                <a16:creationId xmlns:a16="http://schemas.microsoft.com/office/drawing/2014/main" id="{F87EDD9E-E5A2-49DD-9646-6A76D80BCC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016" y="5698491"/>
            <a:ext cx="1383305" cy="559644"/>
          </a:xfrm>
          <a:prstGeom prst="rect">
            <a:avLst/>
          </a:prstGeom>
        </p:spPr>
      </p:pic>
      <p:pic>
        <p:nvPicPr>
          <p:cNvPr id="24" name="Obrázek 23">
            <a:extLst>
              <a:ext uri="{FF2B5EF4-FFF2-40B4-BE49-F238E27FC236}">
                <a16:creationId xmlns:a16="http://schemas.microsoft.com/office/drawing/2014/main" id="{81CEEBE7-C7E4-4268-B257-C13937A23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2144" y="5635713"/>
            <a:ext cx="2804243" cy="961419"/>
          </a:xfrm>
          <a:prstGeom prst="rect">
            <a:avLst/>
          </a:prstGeom>
        </p:spPr>
      </p:pic>
      <p:pic>
        <p:nvPicPr>
          <p:cNvPr id="27" name="Obrázek 26" descr="Obsah obrázku text, klipart&#10;&#10;Popis byl vytvořen automaticky">
            <a:extLst>
              <a:ext uri="{FF2B5EF4-FFF2-40B4-BE49-F238E27FC236}">
                <a16:creationId xmlns:a16="http://schemas.microsoft.com/office/drawing/2014/main" id="{C268A347-1979-4B49-A881-7C793EF67B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2804" y="4104180"/>
            <a:ext cx="2107565" cy="828605"/>
          </a:xfrm>
          <a:prstGeom prst="rect">
            <a:avLst/>
          </a:prstGeom>
        </p:spPr>
      </p:pic>
      <p:pic>
        <p:nvPicPr>
          <p:cNvPr id="29" name="Obrázek 28">
            <a:extLst>
              <a:ext uri="{FF2B5EF4-FFF2-40B4-BE49-F238E27FC236}">
                <a16:creationId xmlns:a16="http://schemas.microsoft.com/office/drawing/2014/main" id="{9D89D2CB-B9A2-4228-AD8D-4641BFCFDB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3393" y="4755215"/>
            <a:ext cx="2107565" cy="664924"/>
          </a:xfrm>
          <a:prstGeom prst="rect">
            <a:avLst/>
          </a:prstGeom>
        </p:spPr>
      </p:pic>
      <p:pic>
        <p:nvPicPr>
          <p:cNvPr id="32" name="Obrázek 31" descr="Obsah obrázku text, klipart&#10;&#10;Popis byl vytvořen automaticky">
            <a:extLst>
              <a:ext uri="{FF2B5EF4-FFF2-40B4-BE49-F238E27FC236}">
                <a16:creationId xmlns:a16="http://schemas.microsoft.com/office/drawing/2014/main" id="{0AD62F76-5CCE-4400-A826-008D3D4E53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1189" y="4860830"/>
            <a:ext cx="1786550" cy="486657"/>
          </a:xfrm>
          <a:prstGeom prst="rect">
            <a:avLst/>
          </a:prstGeom>
        </p:spPr>
      </p:pic>
      <p:pic>
        <p:nvPicPr>
          <p:cNvPr id="34" name="Obrázek 33">
            <a:extLst>
              <a:ext uri="{FF2B5EF4-FFF2-40B4-BE49-F238E27FC236}">
                <a16:creationId xmlns:a16="http://schemas.microsoft.com/office/drawing/2014/main" id="{3B528971-8A32-4950-94AC-FCE2EC2CF0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169" y="4860495"/>
            <a:ext cx="1107001" cy="559644"/>
          </a:xfrm>
          <a:prstGeom prst="rect">
            <a:avLst/>
          </a:prstGeom>
        </p:spPr>
      </p:pic>
      <p:pic>
        <p:nvPicPr>
          <p:cNvPr id="36" name="Obrázek 35">
            <a:extLst>
              <a:ext uri="{FF2B5EF4-FFF2-40B4-BE49-F238E27FC236}">
                <a16:creationId xmlns:a16="http://schemas.microsoft.com/office/drawing/2014/main" id="{34F8403F-A4A3-49A8-850F-7D07B3E5B4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133" y="3899640"/>
            <a:ext cx="1494894" cy="478739"/>
          </a:xfrm>
          <a:prstGeom prst="rect">
            <a:avLst/>
          </a:prstGeom>
        </p:spPr>
      </p:pic>
      <p:pic>
        <p:nvPicPr>
          <p:cNvPr id="40" name="Obrázek 39" descr="Obsah obrázku text&#10;&#10;Popis byl vytvořen automaticky">
            <a:extLst>
              <a:ext uri="{FF2B5EF4-FFF2-40B4-BE49-F238E27FC236}">
                <a16:creationId xmlns:a16="http://schemas.microsoft.com/office/drawing/2014/main" id="{93D0EAB9-2FCE-49CC-BFDF-B670C7EB61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53942" y="5361511"/>
            <a:ext cx="1652270" cy="1332340"/>
          </a:xfrm>
          <a:prstGeom prst="rect">
            <a:avLst/>
          </a:prstGeom>
        </p:spPr>
      </p:pic>
      <p:pic>
        <p:nvPicPr>
          <p:cNvPr id="42" name="Obrázek 41">
            <a:extLst>
              <a:ext uri="{FF2B5EF4-FFF2-40B4-BE49-F238E27FC236}">
                <a16:creationId xmlns:a16="http://schemas.microsoft.com/office/drawing/2014/main" id="{05410E0B-3CE2-4A7F-AB0F-744D181701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44906" y="5749271"/>
            <a:ext cx="1754916" cy="734305"/>
          </a:xfrm>
          <a:prstGeom prst="rect">
            <a:avLst/>
          </a:prstGeom>
        </p:spPr>
      </p:pic>
      <p:pic>
        <p:nvPicPr>
          <p:cNvPr id="44" name="Obrázek 43">
            <a:extLst>
              <a:ext uri="{FF2B5EF4-FFF2-40B4-BE49-F238E27FC236}">
                <a16:creationId xmlns:a16="http://schemas.microsoft.com/office/drawing/2014/main" id="{C193153B-EDC8-43B2-89F3-9EEC792E74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99230" y="3543076"/>
            <a:ext cx="1699321" cy="485410"/>
          </a:xfrm>
          <a:prstGeom prst="rect">
            <a:avLst/>
          </a:prstGeom>
        </p:spPr>
      </p:pic>
      <p:pic>
        <p:nvPicPr>
          <p:cNvPr id="46" name="Obrázek 45">
            <a:extLst>
              <a:ext uri="{FF2B5EF4-FFF2-40B4-BE49-F238E27FC236}">
                <a16:creationId xmlns:a16="http://schemas.microsoft.com/office/drawing/2014/main" id="{C520ECB6-9353-48DB-97E5-821F0C1EA9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91659" y="4028486"/>
            <a:ext cx="1732605" cy="751346"/>
          </a:xfrm>
          <a:prstGeom prst="rect">
            <a:avLst/>
          </a:prstGeom>
        </p:spPr>
      </p:pic>
      <p:pic>
        <p:nvPicPr>
          <p:cNvPr id="48" name="Obrázek 47">
            <a:extLst>
              <a:ext uri="{FF2B5EF4-FFF2-40B4-BE49-F238E27FC236}">
                <a16:creationId xmlns:a16="http://schemas.microsoft.com/office/drawing/2014/main" id="{6DF89EA9-415E-41AF-9DF7-0CF0DE5C5D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82409" y="3006301"/>
            <a:ext cx="1961027" cy="456380"/>
          </a:xfrm>
          <a:prstGeom prst="rect">
            <a:avLst/>
          </a:prstGeom>
        </p:spPr>
      </p:pic>
    </p:spTree>
    <p:extLst>
      <p:ext uri="{BB962C8B-B14F-4D97-AF65-F5344CB8AC3E}">
        <p14:creationId xmlns:p14="http://schemas.microsoft.com/office/powerpoint/2010/main" val="3287537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1124884" y="1418400"/>
            <a:ext cx="11327924" cy="613614"/>
          </a:xfrm>
        </p:spPr>
        <p:txBody>
          <a:bodyPr/>
          <a:lstStyle/>
          <a:p>
            <a:pPr algn="ctr"/>
            <a:r>
              <a:rPr lang="cs-CZ" sz="3200" b="1" spc="-1" dirty="0">
                <a:solidFill>
                  <a:srgbClr val="0000DC"/>
                </a:solidFill>
                <a:latin typeface="Muni"/>
                <a:ea typeface="+mn-ea"/>
                <a:cs typeface="+mn-cs"/>
              </a:rPr>
              <a:t>Jak to vidí studenti?</a:t>
            </a:r>
          </a:p>
        </p:txBody>
      </p:sp>
      <p:sp>
        <p:nvSpPr>
          <p:cNvPr id="3" name="Obdélník 2">
            <a:extLst>
              <a:ext uri="{FF2B5EF4-FFF2-40B4-BE49-F238E27FC236}">
                <a16:creationId xmlns:a16="http://schemas.microsoft.com/office/drawing/2014/main" id="{A2B85BE2-76E8-4F59-B7F3-56E2778A4173}"/>
              </a:ext>
            </a:extLst>
          </p:cNvPr>
          <p:cNvSpPr/>
          <p:nvPr/>
        </p:nvSpPr>
        <p:spPr>
          <a:xfrm>
            <a:off x="3931109" y="2438150"/>
            <a:ext cx="6922415" cy="1477328"/>
          </a:xfrm>
          <a:prstGeom prst="rect">
            <a:avLst/>
          </a:prstGeom>
        </p:spPr>
        <p:txBody>
          <a:bodyPr wrap="square">
            <a:spAutoFit/>
          </a:bodyPr>
          <a:lstStyle/>
          <a:p>
            <a:pPr algn="just"/>
            <a:r>
              <a:rPr lang="cs-CZ" b="0" i="1" dirty="0">
                <a:solidFill>
                  <a:srgbClr val="000000"/>
                </a:solidFill>
                <a:effectLst/>
                <a:latin typeface="Times New Roman" panose="02020603050405020304" pitchFamily="18" charset="0"/>
              </a:rPr>
              <a:t>„V</a:t>
            </a:r>
            <a:r>
              <a:rPr lang="cs-CZ" b="1" i="1" dirty="0">
                <a:solidFill>
                  <a:srgbClr val="000000"/>
                </a:solidFill>
                <a:effectLst/>
                <a:latin typeface="Times New Roman" panose="02020603050405020304" pitchFamily="18" charset="0"/>
              </a:rPr>
              <a:t> personální agentuře</a:t>
            </a:r>
            <a:r>
              <a:rPr lang="cs-CZ" b="0" i="1" dirty="0">
                <a:solidFill>
                  <a:srgbClr val="000000"/>
                </a:solidFill>
                <a:effectLst/>
                <a:latin typeface="Times New Roman" panose="02020603050405020304" pitchFamily="18" charset="0"/>
              </a:rPr>
              <a:t> zjišťuji, </a:t>
            </a:r>
            <a:r>
              <a:rPr lang="cs-CZ" b="1" i="1" dirty="0">
                <a:solidFill>
                  <a:srgbClr val="000000"/>
                </a:solidFill>
                <a:effectLst/>
                <a:latin typeface="Times New Roman" panose="02020603050405020304" pitchFamily="18" charset="0"/>
              </a:rPr>
              <a:t>co obnáší práce </a:t>
            </a:r>
            <a:r>
              <a:rPr lang="cs-CZ" b="1" i="1" dirty="0" err="1">
                <a:solidFill>
                  <a:srgbClr val="000000"/>
                </a:solidFill>
                <a:effectLst/>
                <a:latin typeface="Times New Roman" panose="02020603050405020304" pitchFamily="18" charset="0"/>
              </a:rPr>
              <a:t>recruitera</a:t>
            </a:r>
            <a:r>
              <a:rPr lang="cs-CZ" b="1" i="1" dirty="0">
                <a:solidFill>
                  <a:srgbClr val="000000"/>
                </a:solidFill>
                <a:effectLst/>
                <a:latin typeface="Times New Roman" panose="02020603050405020304" pitchFamily="18" charset="0"/>
              </a:rPr>
              <a:t>.</a:t>
            </a:r>
          </a:p>
          <a:p>
            <a:pPr algn="just"/>
            <a:r>
              <a:rPr lang="cs-CZ" b="0" i="1" dirty="0">
                <a:solidFill>
                  <a:srgbClr val="000000"/>
                </a:solidFill>
                <a:effectLst/>
                <a:latin typeface="Times New Roman" panose="02020603050405020304" pitchFamily="18" charset="0"/>
              </a:rPr>
              <a:t>Náplní mé každodenní práce je </a:t>
            </a:r>
            <a:r>
              <a:rPr lang="cs-CZ" b="1" i="1" dirty="0">
                <a:solidFill>
                  <a:srgbClr val="000000"/>
                </a:solidFill>
                <a:effectLst/>
                <a:latin typeface="Times New Roman" panose="02020603050405020304" pitchFamily="18" charset="0"/>
              </a:rPr>
              <a:t>hlavně tvorba inzerce a komunikace s uchazeči.</a:t>
            </a:r>
            <a:r>
              <a:rPr lang="cs-CZ" b="0" i="1" dirty="0">
                <a:solidFill>
                  <a:srgbClr val="000000"/>
                </a:solidFill>
                <a:effectLst/>
                <a:latin typeface="Times New Roman" panose="02020603050405020304" pitchFamily="18" charset="0"/>
              </a:rPr>
              <a:t>.“ </a:t>
            </a:r>
          </a:p>
          <a:p>
            <a:pPr algn="ctr"/>
            <a:r>
              <a:rPr lang="cs-CZ" b="0" i="0" dirty="0">
                <a:solidFill>
                  <a:srgbClr val="000000"/>
                </a:solidFill>
                <a:effectLst/>
                <a:latin typeface="Times New Roman" panose="02020603050405020304" pitchFamily="18" charset="0"/>
                <a:hlinkClick r:id="rId4"/>
              </a:rPr>
              <a:t>Sára Spoustová</a:t>
            </a:r>
            <a:endParaRPr lang="cs-CZ" b="0" i="0" dirty="0">
              <a:solidFill>
                <a:srgbClr val="000000"/>
              </a:solidFill>
              <a:effectLst/>
              <a:latin typeface="Times New Roman" panose="02020603050405020304" pitchFamily="18" charset="0"/>
            </a:endParaRPr>
          </a:p>
          <a:p>
            <a:pPr algn="just"/>
            <a:endParaRPr lang="cs-CZ" dirty="0"/>
          </a:p>
        </p:txBody>
      </p:sp>
      <p:pic>
        <p:nvPicPr>
          <p:cNvPr id="4" name="IMG-1716">
            <a:hlinkClick r:id="" action="ppaction://media"/>
            <a:extLst>
              <a:ext uri="{FF2B5EF4-FFF2-40B4-BE49-F238E27FC236}">
                <a16:creationId xmlns:a16="http://schemas.microsoft.com/office/drawing/2014/main" id="{FD3AF4DC-B784-44E7-82C7-3CF2E56E06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8096" y="2076217"/>
            <a:ext cx="2172015" cy="2198062"/>
          </a:xfrm>
          <a:prstGeom prst="rect">
            <a:avLst/>
          </a:prstGeom>
        </p:spPr>
      </p:pic>
      <p:pic>
        <p:nvPicPr>
          <p:cNvPr id="7" name="Obrázek 6" descr="Obsah obrázku text, osoba, stůl, interiér&#10;&#10;Popis byl vytvořen automaticky">
            <a:extLst>
              <a:ext uri="{FF2B5EF4-FFF2-40B4-BE49-F238E27FC236}">
                <a16:creationId xmlns:a16="http://schemas.microsoft.com/office/drawing/2014/main" id="{1126B972-20F3-45AC-A5AF-60704ABC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4058" y="4274279"/>
            <a:ext cx="2458672" cy="2198062"/>
          </a:xfrm>
          <a:prstGeom prst="rect">
            <a:avLst/>
          </a:prstGeom>
        </p:spPr>
      </p:pic>
      <p:sp>
        <p:nvSpPr>
          <p:cNvPr id="8" name="Obdélník 7">
            <a:extLst>
              <a:ext uri="{FF2B5EF4-FFF2-40B4-BE49-F238E27FC236}">
                <a16:creationId xmlns:a16="http://schemas.microsoft.com/office/drawing/2014/main" id="{FBF1A3B8-E29D-4A3E-9B4E-2742292F942A}"/>
              </a:ext>
            </a:extLst>
          </p:cNvPr>
          <p:cNvSpPr/>
          <p:nvPr/>
        </p:nvSpPr>
        <p:spPr>
          <a:xfrm>
            <a:off x="1124884" y="4553075"/>
            <a:ext cx="6922415" cy="2031325"/>
          </a:xfrm>
          <a:prstGeom prst="rect">
            <a:avLst/>
          </a:prstGeom>
        </p:spPr>
        <p:txBody>
          <a:bodyPr wrap="square">
            <a:spAutoFit/>
          </a:bodyPr>
          <a:lstStyle/>
          <a:p>
            <a:pPr algn="just"/>
            <a:r>
              <a:rPr lang="cs-CZ" b="0" i="1" dirty="0">
                <a:solidFill>
                  <a:srgbClr val="000000"/>
                </a:solidFill>
                <a:effectLst/>
                <a:latin typeface="TriviaSeznam"/>
              </a:rPr>
              <a:t>"</a:t>
            </a:r>
            <a:r>
              <a:rPr lang="cs-CZ" b="1" i="1" dirty="0">
                <a:solidFill>
                  <a:srgbClr val="000000"/>
                </a:solidFill>
                <a:effectLst/>
                <a:latin typeface="TriviaSeznam"/>
              </a:rPr>
              <a:t>V dobrovolnickém centru </a:t>
            </a:r>
            <a:r>
              <a:rPr lang="cs-CZ" b="0" i="1" dirty="0">
                <a:solidFill>
                  <a:srgbClr val="000000"/>
                </a:solidFill>
                <a:effectLst/>
                <a:latin typeface="TriviaSeznam"/>
              </a:rPr>
              <a:t>jsem například pomáhala </a:t>
            </a:r>
            <a:r>
              <a:rPr lang="cs-CZ" b="1" i="1" dirty="0">
                <a:solidFill>
                  <a:srgbClr val="000000"/>
                </a:solidFill>
                <a:effectLst/>
                <a:latin typeface="TriviaSeznam"/>
              </a:rPr>
              <a:t>s přípravou a uváděním programů pro veřejnost. </a:t>
            </a:r>
            <a:r>
              <a:rPr lang="cs-CZ" b="0" i="1" dirty="0">
                <a:solidFill>
                  <a:srgbClr val="000000"/>
                </a:solidFill>
                <a:effectLst/>
                <a:latin typeface="TriviaSeznam"/>
              </a:rPr>
              <a:t>Také jsem </a:t>
            </a:r>
            <a:r>
              <a:rPr lang="cs-CZ" b="1" i="1" dirty="0">
                <a:solidFill>
                  <a:srgbClr val="000000"/>
                </a:solidFill>
                <a:effectLst/>
                <a:latin typeface="TriviaSeznam"/>
              </a:rPr>
              <a:t>nahrávala propagační video organizace</a:t>
            </a:r>
            <a:r>
              <a:rPr lang="cs-CZ" b="0" i="1" dirty="0">
                <a:solidFill>
                  <a:srgbClr val="000000"/>
                </a:solidFill>
                <a:effectLst/>
                <a:latin typeface="TriviaSeznam"/>
              </a:rPr>
              <a:t> v angličtině. Dále jsem například </a:t>
            </a:r>
            <a:r>
              <a:rPr lang="cs-CZ" b="1" i="1" dirty="0">
                <a:solidFill>
                  <a:srgbClr val="000000"/>
                </a:solidFill>
                <a:effectLst/>
                <a:latin typeface="TriviaSeznam"/>
              </a:rPr>
              <a:t>propagovala akce dobrovolnického centra na sociálních sítích a webových stránkách</a:t>
            </a:r>
            <a:r>
              <a:rPr lang="cs-CZ" b="0" i="1" dirty="0">
                <a:solidFill>
                  <a:srgbClr val="000000"/>
                </a:solidFill>
                <a:effectLst/>
                <a:latin typeface="TriviaSeznam"/>
              </a:rPr>
              <a:t> a měla jsem možnost si vyzkoušet </a:t>
            </a:r>
            <a:r>
              <a:rPr lang="cs-CZ" b="1" i="1" dirty="0">
                <a:solidFill>
                  <a:srgbClr val="000000"/>
                </a:solidFill>
                <a:effectLst/>
                <a:latin typeface="TriviaSeznam"/>
              </a:rPr>
              <a:t>grafické zpracování propagačních materiálů a zpracovávat data organizace. </a:t>
            </a:r>
            <a:r>
              <a:rPr lang="cs-CZ" b="0" i="1" dirty="0">
                <a:solidFill>
                  <a:srgbClr val="000000"/>
                </a:solidFill>
                <a:effectLst/>
                <a:latin typeface="TriviaSeznam"/>
              </a:rPr>
              <a:t>"</a:t>
            </a:r>
            <a:r>
              <a:rPr lang="cs-CZ" b="0" i="0" dirty="0">
                <a:solidFill>
                  <a:srgbClr val="000000"/>
                </a:solidFill>
                <a:effectLst/>
                <a:latin typeface="TriviaSeznam"/>
              </a:rPr>
              <a:t> </a:t>
            </a:r>
          </a:p>
          <a:p>
            <a:pPr algn="ctr"/>
            <a:r>
              <a:rPr lang="cs-CZ" b="0" i="0" dirty="0">
                <a:solidFill>
                  <a:srgbClr val="000000"/>
                </a:solidFill>
                <a:effectLst/>
                <a:latin typeface="TriviaSeznam"/>
                <a:hlinkClick r:id="rId7"/>
              </a:rPr>
              <a:t>Tereza Hajdová</a:t>
            </a:r>
            <a:endParaRPr lang="cs-CZ" dirty="0"/>
          </a:p>
        </p:txBody>
      </p:sp>
    </p:spTree>
    <p:extLst>
      <p:ext uri="{BB962C8B-B14F-4D97-AF65-F5344CB8AC3E}">
        <p14:creationId xmlns:p14="http://schemas.microsoft.com/office/powerpoint/2010/main" val="2272412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osoba, skupina, různé, kytice&#10;&#10;Popis byl vytvořen automaticky">
            <a:extLst>
              <a:ext uri="{FF2B5EF4-FFF2-40B4-BE49-F238E27FC236}">
                <a16:creationId xmlns:a16="http://schemas.microsoft.com/office/drawing/2014/main" id="{4C4B4B8B-F40F-333C-635C-DDFBED896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700140" cy="6858000"/>
          </a:xfrm>
          <a:prstGeom prst="rect">
            <a:avLst/>
          </a:prstGeom>
        </p:spPr>
      </p:pic>
      <p:sp>
        <p:nvSpPr>
          <p:cNvPr id="5" name="TextovéPole 4">
            <a:extLst>
              <a:ext uri="{FF2B5EF4-FFF2-40B4-BE49-F238E27FC236}">
                <a16:creationId xmlns:a16="http://schemas.microsoft.com/office/drawing/2014/main" id="{906C2315-5377-B484-832C-B44A09B63BB3}"/>
              </a:ext>
            </a:extLst>
          </p:cNvPr>
          <p:cNvSpPr txBox="1"/>
          <p:nvPr/>
        </p:nvSpPr>
        <p:spPr>
          <a:xfrm>
            <a:off x="10046825" y="2789499"/>
            <a:ext cx="1678329" cy="830997"/>
          </a:xfrm>
          <a:prstGeom prst="rect">
            <a:avLst/>
          </a:prstGeom>
          <a:noFill/>
        </p:spPr>
        <p:txBody>
          <a:bodyPr wrap="square" rtlCol="0">
            <a:spAutoFit/>
          </a:bodyPr>
          <a:lstStyle/>
          <a:p>
            <a:pPr algn="ctr"/>
            <a:r>
              <a:rPr lang="cs-CZ" sz="2400" b="1" dirty="0">
                <a:solidFill>
                  <a:schemeClr val="tx2"/>
                </a:solidFill>
              </a:rPr>
              <a:t>Výuka na VSPLZ</a:t>
            </a:r>
          </a:p>
        </p:txBody>
      </p:sp>
    </p:spTree>
    <p:extLst>
      <p:ext uri="{BB962C8B-B14F-4D97-AF65-F5344CB8AC3E}">
        <p14:creationId xmlns:p14="http://schemas.microsoft.com/office/powerpoint/2010/main" val="1226831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budova, strom, exteriér, dům&#10;&#10;Popis byl vytvořen automaticky">
            <a:extLst>
              <a:ext uri="{FF2B5EF4-FFF2-40B4-BE49-F238E27FC236}">
                <a16:creationId xmlns:a16="http://schemas.microsoft.com/office/drawing/2014/main" id="{25A16124-5BCE-88DC-FDBD-977856D9A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00141" cy="6858000"/>
          </a:xfrm>
          <a:prstGeom prst="rect">
            <a:avLst/>
          </a:prstGeom>
        </p:spPr>
      </p:pic>
      <p:sp>
        <p:nvSpPr>
          <p:cNvPr id="6" name="TextovéPole 5">
            <a:extLst>
              <a:ext uri="{FF2B5EF4-FFF2-40B4-BE49-F238E27FC236}">
                <a16:creationId xmlns:a16="http://schemas.microsoft.com/office/drawing/2014/main" id="{0B548B19-C093-3F35-B878-4AEBB5A300C8}"/>
              </a:ext>
            </a:extLst>
          </p:cNvPr>
          <p:cNvSpPr txBox="1"/>
          <p:nvPr/>
        </p:nvSpPr>
        <p:spPr>
          <a:xfrm>
            <a:off x="10116274" y="2644170"/>
            <a:ext cx="1678329" cy="1200329"/>
          </a:xfrm>
          <a:prstGeom prst="rect">
            <a:avLst/>
          </a:prstGeom>
          <a:noFill/>
        </p:spPr>
        <p:txBody>
          <a:bodyPr wrap="square" rtlCol="0">
            <a:spAutoFit/>
          </a:bodyPr>
          <a:lstStyle/>
          <a:p>
            <a:pPr algn="ctr"/>
            <a:r>
              <a:rPr lang="cs-CZ" sz="2400" b="1" dirty="0">
                <a:solidFill>
                  <a:schemeClr val="tx2"/>
                </a:solidFill>
              </a:rPr>
              <a:t>Pohled z pátého patra</a:t>
            </a:r>
          </a:p>
        </p:txBody>
      </p:sp>
    </p:spTree>
    <p:extLst>
      <p:ext uri="{BB962C8B-B14F-4D97-AF65-F5344CB8AC3E}">
        <p14:creationId xmlns:p14="http://schemas.microsoft.com/office/powerpoint/2010/main" val="1071277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osoba, interiér, pózování&#10;&#10;Popis byl vytvořen automaticky">
            <a:extLst>
              <a:ext uri="{FF2B5EF4-FFF2-40B4-BE49-F238E27FC236}">
                <a16:creationId xmlns:a16="http://schemas.microsoft.com/office/drawing/2014/main" id="{9F1C2A86-5EEF-C243-AECB-47247B1A9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00142" cy="6858000"/>
          </a:xfrm>
          <a:prstGeom prst="rect">
            <a:avLst/>
          </a:prstGeom>
        </p:spPr>
      </p:pic>
      <p:sp>
        <p:nvSpPr>
          <p:cNvPr id="6" name="TextovéPole 5">
            <a:extLst>
              <a:ext uri="{FF2B5EF4-FFF2-40B4-BE49-F238E27FC236}">
                <a16:creationId xmlns:a16="http://schemas.microsoft.com/office/drawing/2014/main" id="{37AC2DB6-0624-A9B4-90DC-C27574F4F40B}"/>
              </a:ext>
            </a:extLst>
          </p:cNvPr>
          <p:cNvSpPr txBox="1"/>
          <p:nvPr/>
        </p:nvSpPr>
        <p:spPr>
          <a:xfrm>
            <a:off x="10116274" y="2644170"/>
            <a:ext cx="1678329" cy="830997"/>
          </a:xfrm>
          <a:prstGeom prst="rect">
            <a:avLst/>
          </a:prstGeom>
          <a:noFill/>
        </p:spPr>
        <p:txBody>
          <a:bodyPr wrap="square" rtlCol="0">
            <a:spAutoFit/>
          </a:bodyPr>
          <a:lstStyle/>
          <a:p>
            <a:pPr algn="ctr"/>
            <a:r>
              <a:rPr lang="cs-CZ" sz="2400" b="1" dirty="0">
                <a:solidFill>
                  <a:schemeClr val="tx2"/>
                </a:solidFill>
              </a:rPr>
              <a:t>Život na KSPSP</a:t>
            </a:r>
          </a:p>
        </p:txBody>
      </p:sp>
    </p:spTree>
    <p:extLst>
      <p:ext uri="{BB962C8B-B14F-4D97-AF65-F5344CB8AC3E}">
        <p14:creationId xmlns:p14="http://schemas.microsoft.com/office/powerpoint/2010/main" val="1592919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116441A-B7BD-6B23-F89D-DC0CA4995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4312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osoba, různé, skupina&#10;&#10;Popis byl vytvořen automaticky">
            <a:extLst>
              <a:ext uri="{FF2B5EF4-FFF2-40B4-BE49-F238E27FC236}">
                <a16:creationId xmlns:a16="http://schemas.microsoft.com/office/drawing/2014/main" id="{53902A3F-637B-6C2A-511D-76CDBA8B8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6" name="TextovéPole 5">
            <a:extLst>
              <a:ext uri="{FF2B5EF4-FFF2-40B4-BE49-F238E27FC236}">
                <a16:creationId xmlns:a16="http://schemas.microsoft.com/office/drawing/2014/main" id="{0B9E0757-DAC2-E3C0-7BB3-96E1BEB7C15B}"/>
              </a:ext>
            </a:extLst>
          </p:cNvPr>
          <p:cNvSpPr txBox="1"/>
          <p:nvPr/>
        </p:nvSpPr>
        <p:spPr>
          <a:xfrm>
            <a:off x="9468091" y="2824223"/>
            <a:ext cx="1678329" cy="1569660"/>
          </a:xfrm>
          <a:prstGeom prst="rect">
            <a:avLst/>
          </a:prstGeom>
          <a:noFill/>
        </p:spPr>
        <p:txBody>
          <a:bodyPr wrap="square" rtlCol="0">
            <a:spAutoFit/>
          </a:bodyPr>
          <a:lstStyle/>
          <a:p>
            <a:pPr algn="ctr"/>
            <a:r>
              <a:rPr lang="cs-CZ" sz="2400" b="1" dirty="0">
                <a:solidFill>
                  <a:schemeClr val="tx2"/>
                </a:solidFill>
              </a:rPr>
              <a:t>Bakaláři a magistři VSPLZ 2022</a:t>
            </a:r>
          </a:p>
        </p:txBody>
      </p:sp>
    </p:spTree>
    <p:extLst>
      <p:ext uri="{BB962C8B-B14F-4D97-AF65-F5344CB8AC3E}">
        <p14:creationId xmlns:p14="http://schemas.microsoft.com/office/powerpoint/2010/main" val="1909828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635787" y="1916935"/>
            <a:ext cx="8710232" cy="4834739"/>
          </a:xfrm>
        </p:spPr>
        <p:txBody>
          <a:bodyPr/>
          <a:lstStyle/>
          <a:p>
            <a:pPr algn="ctr"/>
            <a:r>
              <a:rPr lang="cs-CZ" sz="2800" b="1" dirty="0">
                <a:hlinkClick r:id="rId2"/>
              </a:rPr>
              <a:t>https://spsp.fss.muni.cz/</a:t>
            </a:r>
            <a:endParaRPr lang="cs-CZ" sz="2800" b="1" dirty="0"/>
          </a:p>
          <a:p>
            <a:pPr algn="ctr"/>
            <a:endParaRPr lang="cs-CZ" sz="2800" b="1" dirty="0"/>
          </a:p>
          <a:p>
            <a:pPr algn="ctr"/>
            <a:r>
              <a:rPr lang="cs-CZ" sz="2800" b="1" dirty="0">
                <a:hlinkClick r:id="rId3"/>
              </a:rPr>
              <a:t>https://www.facebook.com/katedraspsp/</a:t>
            </a:r>
            <a:endParaRPr lang="cs-CZ" sz="2800" b="1" dirty="0"/>
          </a:p>
          <a:p>
            <a:pPr algn="ctr"/>
            <a:endParaRPr lang="cs-CZ" sz="2800" b="1" dirty="0"/>
          </a:p>
          <a:p>
            <a:pPr algn="ctr"/>
            <a:r>
              <a:rPr lang="cs-CZ" sz="2800" b="1" dirty="0">
                <a:hlinkClick r:id="rId4"/>
              </a:rPr>
              <a:t>https://www.instagram.com/kspsp_mu/</a:t>
            </a:r>
            <a:r>
              <a:rPr lang="cs-CZ" sz="2800" b="1" dirty="0"/>
              <a:t>  </a:t>
            </a:r>
          </a:p>
          <a:p>
            <a:pPr algn="ctr"/>
            <a:r>
              <a:rPr lang="cs-CZ" sz="2800" b="1" dirty="0"/>
              <a:t> </a:t>
            </a:r>
          </a:p>
          <a:p>
            <a:pPr algn="ctr"/>
            <a:r>
              <a:rPr lang="cs-CZ" sz="2800" b="1" dirty="0">
                <a:hlinkClick r:id="rId5"/>
              </a:rPr>
              <a:t>www.chcinafss.cz</a:t>
            </a:r>
            <a:r>
              <a:rPr lang="cs-CZ" sz="2800" b="1" dirty="0"/>
              <a:t> </a:t>
            </a:r>
          </a:p>
          <a:p>
            <a:pPr algn="ctr"/>
            <a:endParaRPr lang="cs-CZ" sz="2800" b="1" dirty="0"/>
          </a:p>
        </p:txBody>
      </p:sp>
      <p:pic>
        <p:nvPicPr>
          <p:cNvPr id="7" name="Obrázek 6">
            <a:extLst>
              <a:ext uri="{FF2B5EF4-FFF2-40B4-BE49-F238E27FC236}">
                <a16:creationId xmlns:a16="http://schemas.microsoft.com/office/drawing/2014/main" id="{909E4790-EDC6-4716-AA80-A06771A06E62}"/>
              </a:ext>
            </a:extLst>
          </p:cNvPr>
          <p:cNvPicPr>
            <a:picLocks noChangeAspect="1"/>
          </p:cNvPicPr>
          <p:nvPr/>
        </p:nvPicPr>
        <p:blipFill>
          <a:blip r:embed="rId6"/>
          <a:stretch>
            <a:fillRect/>
          </a:stretch>
        </p:blipFill>
        <p:spPr>
          <a:xfrm>
            <a:off x="9729417" y="1271711"/>
            <a:ext cx="1805484" cy="1805484"/>
          </a:xfrm>
          <a:prstGeom prst="rect">
            <a:avLst/>
          </a:prstGeom>
        </p:spPr>
      </p:pic>
      <p:pic>
        <p:nvPicPr>
          <p:cNvPr id="8" name="Obrázek 7">
            <a:extLst>
              <a:ext uri="{FF2B5EF4-FFF2-40B4-BE49-F238E27FC236}">
                <a16:creationId xmlns:a16="http://schemas.microsoft.com/office/drawing/2014/main" id="{C4025BB6-B3E5-47B7-A46B-AFD9A11F05EC}"/>
              </a:ext>
            </a:extLst>
          </p:cNvPr>
          <p:cNvPicPr>
            <a:picLocks noChangeAspect="1"/>
          </p:cNvPicPr>
          <p:nvPr/>
        </p:nvPicPr>
        <p:blipFill>
          <a:blip r:embed="rId7"/>
          <a:stretch>
            <a:fillRect/>
          </a:stretch>
        </p:blipFill>
        <p:spPr>
          <a:xfrm>
            <a:off x="9580514" y="2959593"/>
            <a:ext cx="1848108" cy="1200318"/>
          </a:xfrm>
          <a:prstGeom prst="rect">
            <a:avLst/>
          </a:prstGeom>
        </p:spPr>
      </p:pic>
      <p:sp>
        <p:nvSpPr>
          <p:cNvPr id="2" name="Rectangle 1">
            <a:extLst>
              <a:ext uri="{FF2B5EF4-FFF2-40B4-BE49-F238E27FC236}">
                <a16:creationId xmlns:a16="http://schemas.microsoft.com/office/drawing/2014/main" id="{5F5DA11E-E4DE-469D-AD81-C1D1D9B04B5D}"/>
              </a:ext>
            </a:extLst>
          </p:cNvPr>
          <p:cNvSpPr>
            <a:spLocks noChangeArrowheads="1"/>
          </p:cNvSpPr>
          <p:nvPr/>
        </p:nvSpPr>
        <p:spPr bwMode="auto">
          <a:xfrm>
            <a:off x="359340" y="5501049"/>
            <a:ext cx="12192000"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1" i="0" u="none" strike="noStrike" cap="none" normalizeH="0" baseline="0" dirty="0">
              <a:ln>
                <a:noFill/>
              </a:ln>
              <a:solidFill>
                <a:schemeClr val="tx1"/>
              </a:solidFill>
              <a:effectLst/>
              <a:latin typeface="Arial" panose="020B0604020202020204" pitchFamily="34" charset="0"/>
            </a:endParaRPr>
          </a:p>
        </p:txBody>
      </p:sp>
      <p:pic>
        <p:nvPicPr>
          <p:cNvPr id="9" name="Obrázek 8">
            <a:extLst>
              <a:ext uri="{FF2B5EF4-FFF2-40B4-BE49-F238E27FC236}">
                <a16:creationId xmlns:a16="http://schemas.microsoft.com/office/drawing/2014/main" id="{CD468312-0994-4CE1-B066-D9AF37E5FB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2803" y="4159911"/>
            <a:ext cx="2857500" cy="1085850"/>
          </a:xfrm>
          <a:prstGeom prst="rect">
            <a:avLst/>
          </a:prstGeom>
        </p:spPr>
      </p:pic>
      <p:pic>
        <p:nvPicPr>
          <p:cNvPr id="4" name="Obrázek 3">
            <a:extLst>
              <a:ext uri="{FF2B5EF4-FFF2-40B4-BE49-F238E27FC236}">
                <a16:creationId xmlns:a16="http://schemas.microsoft.com/office/drawing/2014/main" id="{65F89A15-928E-8413-C366-E3B93F6E63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7759" y="2023259"/>
            <a:ext cx="6837035" cy="4834739"/>
          </a:xfrm>
          <a:prstGeom prst="rect">
            <a:avLst/>
          </a:prstGeom>
        </p:spPr>
      </p:pic>
    </p:spTree>
    <p:extLst>
      <p:ext uri="{BB962C8B-B14F-4D97-AF65-F5344CB8AC3E}">
        <p14:creationId xmlns:p14="http://schemas.microsoft.com/office/powerpoint/2010/main" val="2247941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Zástupný symbol pro text 5">
            <a:extLst>
              <a:ext uri="{FF2B5EF4-FFF2-40B4-BE49-F238E27FC236}">
                <a16:creationId xmlns:a16="http://schemas.microsoft.com/office/drawing/2014/main" id="{9B2249D2-8D59-4A37-A09A-9A519698635B}"/>
              </a:ext>
            </a:extLst>
          </p:cNvPr>
          <p:cNvSpPr>
            <a:spLocks noGrp="1"/>
          </p:cNvSpPr>
          <p:nvPr>
            <p:ph type="body"/>
          </p:nvPr>
        </p:nvSpPr>
        <p:spPr>
          <a:xfrm>
            <a:off x="553685" y="362860"/>
            <a:ext cx="3383552" cy="6200500"/>
          </a:xfrm>
        </p:spPr>
        <p:txBody>
          <a:bodyPr/>
          <a:lstStyle/>
          <a:p>
            <a:pPr marL="342900" indent="-342900">
              <a:buFont typeface="Wingdings" panose="05000000000000000000" pitchFamily="2" charset="2"/>
              <a:buChar char="Ø"/>
            </a:pPr>
            <a:r>
              <a:rPr lang="cs-CZ" sz="2400" b="1" spc="-1" dirty="0">
                <a:ea typeface="+mn-ea"/>
                <a:cs typeface="Arial" panose="020B0604020202020204" pitchFamily="34" charset="0"/>
              </a:rPr>
              <a:t>Analytické myšlení</a:t>
            </a:r>
          </a:p>
          <a:p>
            <a:pPr marL="342900" indent="-342900">
              <a:buFont typeface="Wingdings" panose="05000000000000000000" pitchFamily="2" charset="2"/>
              <a:buChar char="Ø"/>
            </a:pPr>
            <a:endParaRPr lang="cs-CZ" sz="2400" b="1" spc="-1" dirty="0">
              <a:ea typeface="+mn-ea"/>
              <a:cs typeface="Arial" panose="020B0604020202020204" pitchFamily="34" charset="0"/>
            </a:endParaRPr>
          </a:p>
          <a:p>
            <a:pPr marL="342900" indent="-342900">
              <a:buFont typeface="Wingdings" panose="05000000000000000000" pitchFamily="2" charset="2"/>
              <a:buChar char="Ø"/>
            </a:pPr>
            <a:r>
              <a:rPr lang="cs-CZ" sz="2400" b="1" spc="-1" dirty="0">
                <a:ea typeface="+mn-ea"/>
                <a:cs typeface="Arial" panose="020B0604020202020204" pitchFamily="34" charset="0"/>
              </a:rPr>
              <a:t>Koncepční myšlení</a:t>
            </a:r>
          </a:p>
          <a:p>
            <a:pPr marL="342900" indent="-342900">
              <a:buFont typeface="Wingdings" panose="05000000000000000000" pitchFamily="2" charset="2"/>
              <a:buChar char="Ø"/>
            </a:pPr>
            <a:endParaRPr lang="cs-CZ" sz="2400" b="1" spc="-1" dirty="0">
              <a:ea typeface="+mn-ea"/>
              <a:cs typeface="Arial" panose="020B0604020202020204" pitchFamily="34" charset="0"/>
            </a:endParaRPr>
          </a:p>
          <a:p>
            <a:pPr marL="342900" indent="-342900">
              <a:buFont typeface="Wingdings" panose="05000000000000000000" pitchFamily="2" charset="2"/>
              <a:buChar char="Ø"/>
            </a:pPr>
            <a:r>
              <a:rPr lang="cs-CZ" sz="2400" b="1" spc="-1" dirty="0">
                <a:ea typeface="+mn-ea"/>
                <a:cs typeface="Arial" panose="020B0604020202020204" pitchFamily="34" charset="0"/>
              </a:rPr>
              <a:t>Kreativita</a:t>
            </a:r>
          </a:p>
          <a:p>
            <a:pPr marL="342900" indent="-342900">
              <a:buFont typeface="Wingdings" panose="05000000000000000000" pitchFamily="2" charset="2"/>
              <a:buChar char="Ø"/>
            </a:pPr>
            <a:endParaRPr lang="cs-CZ" sz="2400" b="1" spc="-1" dirty="0">
              <a:ea typeface="+mn-ea"/>
              <a:cs typeface="Arial" panose="020B0604020202020204" pitchFamily="34" charset="0"/>
            </a:endParaRPr>
          </a:p>
          <a:p>
            <a:pPr marL="342900" indent="-342900">
              <a:buFont typeface="Wingdings" panose="05000000000000000000" pitchFamily="2" charset="2"/>
              <a:buChar char="Ø"/>
            </a:pPr>
            <a:r>
              <a:rPr lang="cs-CZ" sz="2400" b="1" spc="-1" dirty="0">
                <a:ea typeface="+mn-ea"/>
                <a:cs typeface="Arial" panose="020B0604020202020204" pitchFamily="34" charset="0"/>
              </a:rPr>
              <a:t>Schopnost hledat inovativní řešení</a:t>
            </a:r>
          </a:p>
          <a:p>
            <a:pPr marL="342900" indent="-342900">
              <a:buFont typeface="Wingdings" panose="05000000000000000000" pitchFamily="2" charset="2"/>
              <a:buChar char="Ø"/>
            </a:pPr>
            <a:endParaRPr lang="cs-CZ" sz="2400" b="1" spc="-1" dirty="0">
              <a:ea typeface="+mn-ea"/>
              <a:cs typeface="Arial" panose="020B0604020202020204" pitchFamily="34" charset="0"/>
            </a:endParaRPr>
          </a:p>
          <a:p>
            <a:pPr marL="342900" indent="-342900">
              <a:buFont typeface="Wingdings" panose="05000000000000000000" pitchFamily="2" charset="2"/>
              <a:buChar char="Ø"/>
            </a:pPr>
            <a:r>
              <a:rPr lang="cs-CZ" sz="2400" b="1" spc="-1" dirty="0">
                <a:ea typeface="+mn-ea"/>
                <a:cs typeface="Arial" panose="020B0604020202020204" pitchFamily="34" charset="0"/>
              </a:rPr>
              <a:t>Schopnost argumentace</a:t>
            </a:r>
          </a:p>
          <a:p>
            <a:endParaRPr lang="cs-CZ" sz="2800" b="1" dirty="0"/>
          </a:p>
          <a:p>
            <a:endParaRPr lang="cs-CZ" sz="2800" b="1" dirty="0"/>
          </a:p>
          <a:p>
            <a:r>
              <a:rPr lang="cs-CZ" sz="2800" b="1" spc="-1" dirty="0">
                <a:solidFill>
                  <a:srgbClr val="0000DC"/>
                </a:solidFill>
                <a:latin typeface="Arial" panose="020B0604020202020204" pitchFamily="34" charset="0"/>
                <a:ea typeface="+mn-ea"/>
                <a:cs typeface="Arial" panose="020B0604020202020204" pitchFamily="34" charset="0"/>
              </a:rPr>
              <a:t>UPLATNITELNOST</a:t>
            </a:r>
            <a:r>
              <a:rPr lang="cs-CZ" sz="2800" b="1" dirty="0">
                <a:solidFill>
                  <a:schemeClr val="accent1">
                    <a:lumMod val="60000"/>
                    <a:lumOff val="40000"/>
                  </a:schemeClr>
                </a:solidFill>
              </a:rPr>
              <a:t> </a:t>
            </a:r>
            <a:r>
              <a:rPr lang="cs-CZ" sz="2800" b="1" spc="-1" dirty="0">
                <a:solidFill>
                  <a:srgbClr val="0000DC"/>
                </a:solidFill>
                <a:latin typeface="Arial" panose="020B0604020202020204" pitchFamily="34" charset="0"/>
                <a:ea typeface="+mn-ea"/>
                <a:cs typeface="Arial" panose="020B0604020202020204" pitchFamily="34" charset="0"/>
              </a:rPr>
              <a:t>studijního programu VSPLZ</a:t>
            </a:r>
          </a:p>
          <a:p>
            <a:endParaRPr lang="cs-CZ" sz="2800" b="1" dirty="0"/>
          </a:p>
        </p:txBody>
      </p:sp>
      <p:pic>
        <p:nvPicPr>
          <p:cNvPr id="10" name="Obrázek 9">
            <a:extLst>
              <a:ext uri="{FF2B5EF4-FFF2-40B4-BE49-F238E27FC236}">
                <a16:creationId xmlns:a16="http://schemas.microsoft.com/office/drawing/2014/main" id="{BE6281F0-6390-4E6B-9076-1CECE3F56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225" y="164375"/>
            <a:ext cx="5219954" cy="6529250"/>
          </a:xfrm>
          <a:prstGeom prst="rect">
            <a:avLst/>
          </a:prstGeom>
        </p:spPr>
      </p:pic>
    </p:spTree>
    <p:extLst>
      <p:ext uri="{BB962C8B-B14F-4D97-AF65-F5344CB8AC3E}">
        <p14:creationId xmlns:p14="http://schemas.microsoft.com/office/powerpoint/2010/main" val="1845856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C36D427-E68F-FA68-7A37-0B4C14184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7679" y="0"/>
            <a:ext cx="4204321" cy="2964333"/>
          </a:xfrm>
          <a:prstGeom prst="rect">
            <a:avLst/>
          </a:prstGeom>
        </p:spPr>
      </p:pic>
      <p:pic>
        <p:nvPicPr>
          <p:cNvPr id="7" name="Obrázek 6" descr="Obsah obrázku text&#10;&#10;Popis byl vytvořen automaticky">
            <a:extLst>
              <a:ext uri="{FF2B5EF4-FFF2-40B4-BE49-F238E27FC236}">
                <a16:creationId xmlns:a16="http://schemas.microsoft.com/office/drawing/2014/main" id="{DC21C5F4-A9F3-B54C-3CD1-2C69642D3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645" y="2875407"/>
            <a:ext cx="4006644" cy="2954348"/>
          </a:xfrm>
          <a:prstGeom prst="rect">
            <a:avLst/>
          </a:prstGeom>
        </p:spPr>
      </p:pic>
      <p:pic>
        <p:nvPicPr>
          <p:cNvPr id="9" name="Obrázek 8">
            <a:extLst>
              <a:ext uri="{FF2B5EF4-FFF2-40B4-BE49-F238E27FC236}">
                <a16:creationId xmlns:a16="http://schemas.microsoft.com/office/drawing/2014/main" id="{68BBB2DF-2DBC-F42E-24AD-6F70BF07A3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289" y="2866561"/>
            <a:ext cx="4178711" cy="2930917"/>
          </a:xfrm>
          <a:prstGeom prst="rect">
            <a:avLst/>
          </a:prstGeom>
        </p:spPr>
      </p:pic>
      <p:pic>
        <p:nvPicPr>
          <p:cNvPr id="11" name="Obrázek 10">
            <a:extLst>
              <a:ext uri="{FF2B5EF4-FFF2-40B4-BE49-F238E27FC236}">
                <a16:creationId xmlns:a16="http://schemas.microsoft.com/office/drawing/2014/main" id="{D6AC60E7-2AF4-9B2C-F7ED-B642A0244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75372"/>
            <a:ext cx="4006645" cy="2832698"/>
          </a:xfrm>
          <a:prstGeom prst="rect">
            <a:avLst/>
          </a:prstGeom>
        </p:spPr>
      </p:pic>
      <p:pic>
        <p:nvPicPr>
          <p:cNvPr id="13" name="Obrázek 12" descr="Obsah obrázku text&#10;&#10;Popis byl vytvořen automaticky">
            <a:extLst>
              <a:ext uri="{FF2B5EF4-FFF2-40B4-BE49-F238E27FC236}">
                <a16:creationId xmlns:a16="http://schemas.microsoft.com/office/drawing/2014/main" id="{D262AAB4-051E-538C-8482-DF9FA33C20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6644" y="5146"/>
            <a:ext cx="4006645" cy="2883250"/>
          </a:xfrm>
          <a:prstGeom prst="rect">
            <a:avLst/>
          </a:prstGeom>
        </p:spPr>
      </p:pic>
      <p:pic>
        <p:nvPicPr>
          <p:cNvPr id="15" name="Obrázek 14" descr="Obsah obrázku text&#10;&#10;Popis byl vytvořen automaticky">
            <a:extLst>
              <a:ext uri="{FF2B5EF4-FFF2-40B4-BE49-F238E27FC236}">
                <a16:creationId xmlns:a16="http://schemas.microsoft.com/office/drawing/2014/main" id="{B47B4898-3899-9CDB-065E-403BE1276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79" y="-25671"/>
            <a:ext cx="4109224" cy="2905221"/>
          </a:xfrm>
          <a:prstGeom prst="rect">
            <a:avLst/>
          </a:prstGeom>
        </p:spPr>
      </p:pic>
      <p:sp>
        <p:nvSpPr>
          <p:cNvPr id="16" name="TextovéPole 15">
            <a:extLst>
              <a:ext uri="{FF2B5EF4-FFF2-40B4-BE49-F238E27FC236}">
                <a16:creationId xmlns:a16="http://schemas.microsoft.com/office/drawing/2014/main" id="{8AF7B692-C449-9A6C-BAA2-364E79C2BF3F}"/>
              </a:ext>
            </a:extLst>
          </p:cNvPr>
          <p:cNvSpPr txBox="1"/>
          <p:nvPr/>
        </p:nvSpPr>
        <p:spPr>
          <a:xfrm>
            <a:off x="266218" y="5937813"/>
            <a:ext cx="11702005" cy="830997"/>
          </a:xfrm>
          <a:prstGeom prst="rect">
            <a:avLst/>
          </a:prstGeom>
          <a:noFill/>
        </p:spPr>
        <p:txBody>
          <a:bodyPr wrap="square" rtlCol="0">
            <a:spAutoFit/>
          </a:bodyPr>
          <a:lstStyle/>
          <a:p>
            <a:pPr algn="ctr"/>
            <a:r>
              <a:rPr lang="cs-CZ" sz="2400" b="1" dirty="0">
                <a:solidFill>
                  <a:schemeClr val="tx2"/>
                </a:solidFill>
              </a:rPr>
              <a:t>UPLATNITELNOST ABSOLVENTŮ VEŘEJNÉ A SOCIÁLNÍ POLITIKY A LIDSKÝCH ZDROJŮ</a:t>
            </a:r>
          </a:p>
        </p:txBody>
      </p:sp>
    </p:spTree>
    <p:extLst>
      <p:ext uri="{BB962C8B-B14F-4D97-AF65-F5344CB8AC3E}">
        <p14:creationId xmlns:p14="http://schemas.microsoft.com/office/powerpoint/2010/main" val="447029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1124884" y="1418400"/>
            <a:ext cx="11327924" cy="613614"/>
          </a:xfrm>
        </p:spPr>
        <p:txBody>
          <a:bodyPr/>
          <a:lstStyle/>
          <a:p>
            <a:pPr algn="ctr"/>
            <a:r>
              <a:rPr lang="cs-CZ" sz="3200" b="1" spc="-1" dirty="0">
                <a:solidFill>
                  <a:srgbClr val="0000DC"/>
                </a:solidFill>
                <a:latin typeface="Muni"/>
                <a:ea typeface="+mn-ea"/>
                <a:cs typeface="+mn-cs"/>
              </a:rPr>
              <a:t>Jak to vidí absolventi?</a:t>
            </a:r>
          </a:p>
        </p:txBody>
      </p:sp>
      <p:sp>
        <p:nvSpPr>
          <p:cNvPr id="3" name="Obdélník 2">
            <a:extLst>
              <a:ext uri="{FF2B5EF4-FFF2-40B4-BE49-F238E27FC236}">
                <a16:creationId xmlns:a16="http://schemas.microsoft.com/office/drawing/2014/main" id="{A2B85BE2-76E8-4F59-B7F3-56E2778A4173}"/>
              </a:ext>
            </a:extLst>
          </p:cNvPr>
          <p:cNvSpPr/>
          <p:nvPr/>
        </p:nvSpPr>
        <p:spPr>
          <a:xfrm>
            <a:off x="2060619" y="1761273"/>
            <a:ext cx="9837598" cy="2585323"/>
          </a:xfrm>
          <a:prstGeom prst="rect">
            <a:avLst/>
          </a:prstGeom>
        </p:spPr>
        <p:txBody>
          <a:bodyPr wrap="square">
            <a:spAutoFit/>
          </a:bodyPr>
          <a:lstStyle/>
          <a:p>
            <a:pPr algn="just"/>
            <a:endParaRPr lang="cs-CZ" b="0" i="0" dirty="0">
              <a:solidFill>
                <a:srgbClr val="000000"/>
              </a:solidFill>
              <a:effectLst/>
              <a:latin typeface="Arial" panose="020B0604020202020204" pitchFamily="34" charset="0"/>
            </a:endParaRPr>
          </a:p>
          <a:p>
            <a:pPr algn="just"/>
            <a:r>
              <a:rPr lang="cs-CZ" b="0" i="1" dirty="0">
                <a:solidFill>
                  <a:srgbClr val="000000"/>
                </a:solidFill>
                <a:effectLst/>
                <a:latin typeface="Arial" panose="020B0604020202020204" pitchFamily="34" charset="0"/>
              </a:rPr>
              <a:t>„Jako projektová manažerka mám na starosti projekty týkající se inovací. Tyto projekty podporují sociální inovace a sociální podniky, které zařazují znevýhodněné skupiny na trh práce, ale i univerzity a další instituce. Pomáhají také přenášet nové technologie do výroby. Společně s kolegy hodnotíme, do jaké míry jsou projektové návrhy ucelené, originální a významné pro řešení určitého problému. Podle toho se rozhodneme, zda projekt doporučíme k peněžní podpoře. Chceme, aby naše projekty vyvíjely a testovaly nové postupy.“</a:t>
            </a:r>
            <a:r>
              <a:rPr lang="cs-CZ" b="0" i="0" dirty="0">
                <a:solidFill>
                  <a:srgbClr val="000000"/>
                </a:solidFill>
                <a:effectLst/>
                <a:latin typeface="Arial" panose="020B0604020202020204" pitchFamily="34" charset="0"/>
              </a:rPr>
              <a:t>  </a:t>
            </a:r>
          </a:p>
          <a:p>
            <a:pPr algn="r"/>
            <a:r>
              <a:rPr lang="cs-CZ" b="1" dirty="0">
                <a:solidFill>
                  <a:schemeClr val="tx2"/>
                </a:solidFill>
                <a:latin typeface="Arial" panose="020B0604020202020204" pitchFamily="34" charset="0"/>
              </a:rPr>
              <a:t>Jana Válková</a:t>
            </a:r>
          </a:p>
          <a:p>
            <a:pPr algn="r"/>
            <a:r>
              <a:rPr lang="cs-CZ" b="1" i="0" dirty="0">
                <a:solidFill>
                  <a:srgbClr val="000000"/>
                </a:solidFill>
                <a:effectLst/>
                <a:latin typeface="Arial" panose="020B0604020202020204" pitchFamily="34" charset="0"/>
              </a:rPr>
              <a:t>Projektová manažerka, </a:t>
            </a:r>
            <a:r>
              <a:rPr lang="cs-CZ" b="1" i="0" dirty="0" err="1">
                <a:solidFill>
                  <a:srgbClr val="000000"/>
                </a:solidFill>
                <a:effectLst/>
                <a:latin typeface="Arial" panose="020B0604020202020204" pitchFamily="34" charset="0"/>
              </a:rPr>
              <a:t>Interreg</a:t>
            </a:r>
            <a:r>
              <a:rPr lang="cs-CZ" b="1" i="0" dirty="0">
                <a:solidFill>
                  <a:srgbClr val="000000"/>
                </a:solidFill>
                <a:effectLst/>
                <a:latin typeface="Arial" panose="020B0604020202020204" pitchFamily="34" charset="0"/>
              </a:rPr>
              <a:t> </a:t>
            </a:r>
            <a:r>
              <a:rPr lang="cs-CZ" b="1" i="0" dirty="0" err="1">
                <a:solidFill>
                  <a:srgbClr val="000000"/>
                </a:solidFill>
                <a:effectLst/>
                <a:latin typeface="Arial" panose="020B0604020202020204" pitchFamily="34" charset="0"/>
              </a:rPr>
              <a:t>Central</a:t>
            </a:r>
            <a:r>
              <a:rPr lang="cs-CZ" b="1" i="0" dirty="0">
                <a:solidFill>
                  <a:srgbClr val="000000"/>
                </a:solidFill>
                <a:effectLst/>
                <a:latin typeface="Arial" panose="020B0604020202020204" pitchFamily="34" charset="0"/>
              </a:rPr>
              <a:t> </a:t>
            </a:r>
            <a:r>
              <a:rPr lang="cs-CZ" b="1" i="0" dirty="0" err="1">
                <a:solidFill>
                  <a:srgbClr val="000000"/>
                </a:solidFill>
                <a:effectLst/>
                <a:latin typeface="Arial" panose="020B0604020202020204" pitchFamily="34" charset="0"/>
              </a:rPr>
              <a:t>Europe</a:t>
            </a:r>
            <a:endParaRPr lang="cs-CZ" b="1" i="0" dirty="0">
              <a:solidFill>
                <a:srgbClr val="000000"/>
              </a:solidFill>
              <a:effectLst/>
              <a:latin typeface="Arial" panose="020B0604020202020204" pitchFamily="34" charset="0"/>
            </a:endParaRPr>
          </a:p>
        </p:txBody>
      </p:sp>
      <p:pic>
        <p:nvPicPr>
          <p:cNvPr id="7" name="Obrázek 6">
            <a:extLst>
              <a:ext uri="{FF2B5EF4-FFF2-40B4-BE49-F238E27FC236}">
                <a16:creationId xmlns:a16="http://schemas.microsoft.com/office/drawing/2014/main" id="{8E624D02-B0A4-4BE2-98B1-390CDDF1A3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1363" y="2032015"/>
            <a:ext cx="1458444" cy="2187666"/>
          </a:xfrm>
          <a:prstGeom prst="rect">
            <a:avLst/>
          </a:prstGeom>
        </p:spPr>
      </p:pic>
      <p:pic>
        <p:nvPicPr>
          <p:cNvPr id="8" name="Obrázek 7">
            <a:extLst>
              <a:ext uri="{FF2B5EF4-FFF2-40B4-BE49-F238E27FC236}">
                <a16:creationId xmlns:a16="http://schemas.microsoft.com/office/drawing/2014/main" id="{73B311EA-8540-495A-89EB-73A5206D1E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1381" y="4346596"/>
            <a:ext cx="1843397" cy="2358429"/>
          </a:xfrm>
          <a:prstGeom prst="rect">
            <a:avLst/>
          </a:prstGeom>
        </p:spPr>
      </p:pic>
      <p:sp>
        <p:nvSpPr>
          <p:cNvPr id="9" name="TextovéPole 8">
            <a:extLst>
              <a:ext uri="{FF2B5EF4-FFF2-40B4-BE49-F238E27FC236}">
                <a16:creationId xmlns:a16="http://schemas.microsoft.com/office/drawing/2014/main" id="{47101B7A-408B-4577-A6F9-01F167019ADE}"/>
              </a:ext>
            </a:extLst>
          </p:cNvPr>
          <p:cNvSpPr txBox="1"/>
          <p:nvPr/>
        </p:nvSpPr>
        <p:spPr>
          <a:xfrm>
            <a:off x="412955" y="4562437"/>
            <a:ext cx="9602535" cy="1754326"/>
          </a:xfrm>
          <a:prstGeom prst="rect">
            <a:avLst/>
          </a:prstGeom>
          <a:noFill/>
        </p:spPr>
        <p:txBody>
          <a:bodyPr wrap="square">
            <a:spAutoFit/>
          </a:bodyPr>
          <a:lstStyle/>
          <a:p>
            <a:pPr algn="just"/>
            <a:r>
              <a:rPr lang="cs-CZ" i="1" dirty="0">
                <a:solidFill>
                  <a:srgbClr val="000000"/>
                </a:solidFill>
                <a:latin typeface="Roboto"/>
              </a:rPr>
              <a:t>„</a:t>
            </a:r>
            <a:r>
              <a:rPr lang="cs-CZ" b="0" i="1" dirty="0">
                <a:solidFill>
                  <a:srgbClr val="000000"/>
                </a:solidFill>
                <a:effectLst/>
                <a:latin typeface="Roboto"/>
              </a:rPr>
              <a:t>Ve společnosti </a:t>
            </a:r>
            <a:r>
              <a:rPr lang="cs-CZ" b="0" i="1" dirty="0" err="1">
                <a:solidFill>
                  <a:srgbClr val="000000"/>
                </a:solidFill>
                <a:effectLst/>
                <a:latin typeface="Roboto"/>
              </a:rPr>
              <a:t>Safetica</a:t>
            </a:r>
            <a:r>
              <a:rPr lang="cs-CZ" b="0" i="1" dirty="0">
                <a:solidFill>
                  <a:srgbClr val="000000"/>
                </a:solidFill>
                <a:effectLst/>
                <a:latin typeface="Roboto"/>
              </a:rPr>
              <a:t> pomáhám budovat perspektivní a úspěšnou společnost zaměřením se na jednu z hodnot společnosti - na lidech záleží.“</a:t>
            </a:r>
          </a:p>
          <a:p>
            <a:pPr algn="just"/>
            <a:r>
              <a:rPr lang="cs-CZ" b="0" i="0" dirty="0">
                <a:solidFill>
                  <a:srgbClr val="000000"/>
                </a:solidFill>
                <a:effectLst/>
                <a:latin typeface="Roboto"/>
              </a:rPr>
              <a:t> </a:t>
            </a:r>
            <a:r>
              <a:rPr lang="cs-CZ" b="0" i="1" dirty="0">
                <a:solidFill>
                  <a:srgbClr val="000000"/>
                </a:solidFill>
                <a:effectLst/>
                <a:latin typeface="Roboto"/>
              </a:rPr>
              <a:t>„Být součástí #suHR mi dává příležitost podporovat nové generace nadšených personalistů.“ </a:t>
            </a:r>
          </a:p>
          <a:p>
            <a:pPr algn="r"/>
            <a:r>
              <a:rPr lang="cs-CZ" b="1" dirty="0">
                <a:solidFill>
                  <a:schemeClr val="tx2"/>
                </a:solidFill>
                <a:latin typeface="Roboto"/>
              </a:rPr>
              <a:t>Petra Voženílková</a:t>
            </a:r>
          </a:p>
          <a:p>
            <a:pPr algn="r"/>
            <a:r>
              <a:rPr lang="cs-CZ" b="1" dirty="0">
                <a:solidFill>
                  <a:srgbClr val="000000"/>
                </a:solidFill>
                <a:effectLst/>
                <a:latin typeface="Roboto"/>
              </a:rPr>
              <a:t>HR manažerka</a:t>
            </a:r>
            <a:r>
              <a:rPr lang="cs-CZ" b="1" dirty="0">
                <a:solidFill>
                  <a:srgbClr val="000000"/>
                </a:solidFill>
                <a:latin typeface="Roboto"/>
              </a:rPr>
              <a:t>, </a:t>
            </a:r>
            <a:r>
              <a:rPr lang="cs-CZ" b="1" dirty="0" err="1">
                <a:solidFill>
                  <a:srgbClr val="000000"/>
                </a:solidFill>
                <a:latin typeface="Roboto"/>
              </a:rPr>
              <a:t>Safetica</a:t>
            </a:r>
            <a:r>
              <a:rPr lang="cs-CZ" b="1" dirty="0">
                <a:solidFill>
                  <a:srgbClr val="000000"/>
                </a:solidFill>
                <a:latin typeface="Roboto"/>
              </a:rPr>
              <a:t> Technologies s.r.o.</a:t>
            </a:r>
          </a:p>
          <a:p>
            <a:pPr algn="r"/>
            <a:r>
              <a:rPr lang="cs-CZ" b="1" dirty="0">
                <a:solidFill>
                  <a:srgbClr val="000000"/>
                </a:solidFill>
                <a:effectLst/>
                <a:latin typeface="Roboto"/>
              </a:rPr>
              <a:t>Am</a:t>
            </a:r>
            <a:r>
              <a:rPr lang="cs-CZ" b="1" dirty="0">
                <a:solidFill>
                  <a:srgbClr val="000000"/>
                </a:solidFill>
                <a:latin typeface="Roboto"/>
              </a:rPr>
              <a:t>basadorka </a:t>
            </a:r>
            <a:r>
              <a:rPr lang="cs-CZ" b="1" i="0" dirty="0">
                <a:effectLst/>
                <a:latin typeface="+mj-lt"/>
                <a:hlinkClick r:id="rId5"/>
              </a:rPr>
              <a:t>#suHR</a:t>
            </a:r>
            <a:r>
              <a:rPr lang="cs-CZ" b="1" dirty="0">
                <a:solidFill>
                  <a:srgbClr val="000000"/>
                </a:solidFill>
                <a:latin typeface="Roboto"/>
              </a:rPr>
              <a:t> </a:t>
            </a:r>
            <a:endParaRPr lang="cs-CZ" b="1" dirty="0">
              <a:solidFill>
                <a:srgbClr val="000000"/>
              </a:solidFill>
              <a:effectLst/>
              <a:latin typeface="Roboto"/>
            </a:endParaRPr>
          </a:p>
        </p:txBody>
      </p:sp>
    </p:spTree>
    <p:extLst>
      <p:ext uri="{BB962C8B-B14F-4D97-AF65-F5344CB8AC3E}">
        <p14:creationId xmlns:p14="http://schemas.microsoft.com/office/powerpoint/2010/main" val="13331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EABD1D-737D-4F27-9FE0-57672455C6C9}"/>
              </a:ext>
            </a:extLst>
          </p:cNvPr>
          <p:cNvSpPr>
            <a:spLocks noGrp="1"/>
          </p:cNvSpPr>
          <p:nvPr>
            <p:ph type="title"/>
          </p:nvPr>
        </p:nvSpPr>
        <p:spPr>
          <a:xfrm>
            <a:off x="923029" y="1528146"/>
            <a:ext cx="3510049" cy="3801707"/>
          </a:xfrm>
        </p:spPr>
        <p:txBody>
          <a:bodyPr>
            <a:normAutofit/>
          </a:bodyPr>
          <a:lstStyle/>
          <a:p>
            <a:r>
              <a:rPr lang="cs-CZ" b="1" spc="-1" dirty="0">
                <a:solidFill>
                  <a:srgbClr val="0000DC"/>
                </a:solidFill>
                <a:latin typeface="Arial" panose="020B0604020202020204" pitchFamily="34" charset="0"/>
                <a:ea typeface="+mn-ea"/>
                <a:cs typeface="Arial" panose="020B0604020202020204" pitchFamily="34" charset="0"/>
              </a:rPr>
              <a:t>Bakalářský studijní program</a:t>
            </a:r>
            <a:br>
              <a:rPr lang="cs-CZ" b="1" spc="-1" dirty="0">
                <a:solidFill>
                  <a:srgbClr val="0000DC"/>
                </a:solidFill>
                <a:latin typeface="Arial" panose="020B0604020202020204" pitchFamily="34" charset="0"/>
                <a:ea typeface="+mn-ea"/>
                <a:cs typeface="Arial" panose="020B0604020202020204" pitchFamily="34" charset="0"/>
              </a:rPr>
            </a:br>
            <a:br>
              <a:rPr lang="cs-CZ" b="1" spc="-1" dirty="0">
                <a:solidFill>
                  <a:srgbClr val="0000DC"/>
                </a:solidFill>
                <a:latin typeface="Arial" panose="020B0604020202020204" pitchFamily="34" charset="0"/>
                <a:ea typeface="+mn-ea"/>
                <a:cs typeface="Arial" panose="020B0604020202020204" pitchFamily="34" charset="0"/>
              </a:rPr>
            </a:br>
            <a:r>
              <a:rPr lang="cs-CZ" sz="2400" b="1" spc="-1" dirty="0">
                <a:solidFill>
                  <a:srgbClr val="0000DC"/>
                </a:solidFill>
                <a:latin typeface="Arial" panose="020B0604020202020204" pitchFamily="34" charset="0"/>
                <a:ea typeface="+mn-ea"/>
                <a:cs typeface="Arial" panose="020B0604020202020204" pitchFamily="34" charset="0"/>
              </a:rPr>
              <a:t>171 </a:t>
            </a:r>
            <a:r>
              <a:rPr lang="cs-CZ" sz="2400" b="1" spc="-1" dirty="0" err="1">
                <a:solidFill>
                  <a:srgbClr val="0000DC"/>
                </a:solidFill>
                <a:latin typeface="Arial" panose="020B0604020202020204" pitchFamily="34" charset="0"/>
                <a:ea typeface="+mn-ea"/>
                <a:cs typeface="Arial" panose="020B0604020202020204" pitchFamily="34" charset="0"/>
              </a:rPr>
              <a:t>přihl</a:t>
            </a:r>
            <a:r>
              <a:rPr lang="cs-CZ" sz="2400" b="1" spc="-1" dirty="0">
                <a:solidFill>
                  <a:srgbClr val="0000DC"/>
                </a:solidFill>
                <a:latin typeface="Arial" panose="020B0604020202020204" pitchFamily="34" charset="0"/>
                <a:ea typeface="+mn-ea"/>
                <a:cs typeface="Arial" panose="020B0604020202020204" pitchFamily="34" charset="0"/>
              </a:rPr>
              <a:t>./37 </a:t>
            </a:r>
            <a:r>
              <a:rPr lang="cs-CZ" sz="2400" b="1" spc="-1" dirty="0" err="1">
                <a:solidFill>
                  <a:srgbClr val="0000DC"/>
                </a:solidFill>
                <a:latin typeface="Arial" panose="020B0604020202020204" pitchFamily="34" charset="0"/>
                <a:ea typeface="+mn-ea"/>
                <a:cs typeface="Arial" panose="020B0604020202020204" pitchFamily="34" charset="0"/>
              </a:rPr>
              <a:t>přij</a:t>
            </a:r>
            <a:r>
              <a:rPr lang="cs-CZ" sz="2400" b="1" spc="-1" dirty="0">
                <a:solidFill>
                  <a:srgbClr val="0000DC"/>
                </a:solidFill>
                <a:latin typeface="Arial" panose="020B0604020202020204" pitchFamily="34" charset="0"/>
                <a:ea typeface="+mn-ea"/>
                <a:cs typeface="Arial" panose="020B0604020202020204" pitchFamily="34" charset="0"/>
              </a:rPr>
              <a:t>. </a:t>
            </a:r>
            <a:r>
              <a:rPr lang="cs-CZ" sz="2400" b="1" spc="-1">
                <a:solidFill>
                  <a:srgbClr val="0000DC"/>
                </a:solidFill>
                <a:latin typeface="Arial" panose="020B0604020202020204" pitchFamily="34" charset="0"/>
                <a:ea typeface="+mn-ea"/>
                <a:cs typeface="Arial" panose="020B0604020202020204" pitchFamily="34" charset="0"/>
              </a:rPr>
              <a:t>(22 </a:t>
            </a:r>
            <a:r>
              <a:rPr lang="cs-CZ" sz="2400" b="1" spc="-1" dirty="0">
                <a:solidFill>
                  <a:srgbClr val="0000DC"/>
                </a:solidFill>
                <a:latin typeface="Arial" panose="020B0604020202020204" pitchFamily="34" charset="0"/>
                <a:ea typeface="+mn-ea"/>
                <a:cs typeface="Arial" panose="020B0604020202020204" pitchFamily="34" charset="0"/>
              </a:rPr>
              <a:t>%)</a:t>
            </a:r>
          </a:p>
        </p:txBody>
      </p:sp>
      <p:graphicFrame>
        <p:nvGraphicFramePr>
          <p:cNvPr id="5" name="Zástupný obsah 2">
            <a:extLst>
              <a:ext uri="{FF2B5EF4-FFF2-40B4-BE49-F238E27FC236}">
                <a16:creationId xmlns:a16="http://schemas.microsoft.com/office/drawing/2014/main" id="{FFF8DC4D-717E-4A79-8FC5-A1F64BF7D075}"/>
              </a:ext>
            </a:extLst>
          </p:cNvPr>
          <p:cNvGraphicFramePr>
            <a:graphicFrameLocks noGrp="1"/>
          </p:cNvGraphicFramePr>
          <p:nvPr>
            <p:ph idx="1"/>
            <p:extLst>
              <p:ext uri="{D42A27DB-BD31-4B8C-83A1-F6EECF244321}">
                <p14:modId xmlns:p14="http://schemas.microsoft.com/office/powerpoint/2010/main" val="4202465221"/>
              </p:ext>
            </p:extLst>
          </p:nvPr>
        </p:nvGraphicFramePr>
        <p:xfrm>
          <a:off x="4958438" y="447799"/>
          <a:ext cx="6398410" cy="5962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7173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CC1803-BF5B-41C9-A8A3-32747BE2E3E6}"/>
              </a:ext>
            </a:extLst>
          </p:cNvPr>
          <p:cNvSpPr>
            <a:spLocks noGrp="1"/>
          </p:cNvSpPr>
          <p:nvPr>
            <p:ph type="title"/>
          </p:nvPr>
        </p:nvSpPr>
        <p:spPr>
          <a:xfrm>
            <a:off x="975435" y="1820118"/>
            <a:ext cx="3270020" cy="3380108"/>
          </a:xfrm>
        </p:spPr>
        <p:txBody>
          <a:bodyPr>
            <a:normAutofit/>
          </a:bodyPr>
          <a:lstStyle/>
          <a:p>
            <a:r>
              <a:rPr lang="cs-CZ" b="1" spc="-1" dirty="0">
                <a:solidFill>
                  <a:srgbClr val="0000DC"/>
                </a:solidFill>
                <a:latin typeface="Arial" panose="020B0604020202020204" pitchFamily="34" charset="0"/>
                <a:ea typeface="+mn-ea"/>
                <a:cs typeface="Arial" panose="020B0604020202020204" pitchFamily="34" charset="0"/>
              </a:rPr>
              <a:t>Předměty, </a:t>
            </a:r>
            <a:br>
              <a:rPr lang="cs-CZ" b="1" spc="-1" dirty="0">
                <a:solidFill>
                  <a:srgbClr val="0000DC"/>
                </a:solidFill>
                <a:latin typeface="Arial" panose="020B0604020202020204" pitchFamily="34" charset="0"/>
                <a:ea typeface="+mn-ea"/>
                <a:cs typeface="Arial" panose="020B0604020202020204" pitchFamily="34" charset="0"/>
              </a:rPr>
            </a:br>
            <a:r>
              <a:rPr lang="cs-CZ" b="1" spc="-1" dirty="0">
                <a:solidFill>
                  <a:srgbClr val="0000DC"/>
                </a:solidFill>
                <a:latin typeface="Arial" panose="020B0604020202020204" pitchFamily="34" charset="0"/>
                <a:ea typeface="+mn-ea"/>
                <a:cs typeface="Arial" panose="020B0604020202020204" pitchFamily="34" charset="0"/>
              </a:rPr>
              <a:t>na které </a:t>
            </a:r>
            <a:br>
              <a:rPr lang="cs-CZ" b="1" spc="-1" dirty="0">
                <a:solidFill>
                  <a:srgbClr val="0000DC"/>
                </a:solidFill>
                <a:latin typeface="Arial" panose="020B0604020202020204" pitchFamily="34" charset="0"/>
                <a:ea typeface="+mn-ea"/>
                <a:cs typeface="Arial" panose="020B0604020202020204" pitchFamily="34" charset="0"/>
              </a:rPr>
            </a:br>
            <a:r>
              <a:rPr lang="cs-CZ" b="1" spc="-1" dirty="0">
                <a:solidFill>
                  <a:srgbClr val="0000DC"/>
                </a:solidFill>
                <a:latin typeface="Arial" panose="020B0604020202020204" pitchFamily="34" charset="0"/>
                <a:ea typeface="+mn-ea"/>
                <a:cs typeface="Arial" panose="020B0604020202020204" pitchFamily="34" charset="0"/>
              </a:rPr>
              <a:t>se můžete </a:t>
            </a:r>
            <a:br>
              <a:rPr lang="cs-CZ" b="1" spc="-1" dirty="0">
                <a:solidFill>
                  <a:srgbClr val="0000DC"/>
                </a:solidFill>
                <a:latin typeface="Arial" panose="020B0604020202020204" pitchFamily="34" charset="0"/>
                <a:ea typeface="+mn-ea"/>
                <a:cs typeface="Arial" panose="020B0604020202020204" pitchFamily="34" charset="0"/>
              </a:rPr>
            </a:br>
            <a:r>
              <a:rPr lang="cs-CZ" b="1" spc="-1" dirty="0">
                <a:solidFill>
                  <a:srgbClr val="0000DC"/>
                </a:solidFill>
                <a:latin typeface="Arial" panose="020B0604020202020204" pitchFamily="34" charset="0"/>
                <a:ea typeface="+mn-ea"/>
                <a:cs typeface="Arial" panose="020B0604020202020204" pitchFamily="34" charset="0"/>
              </a:rPr>
              <a:t>těšit</a:t>
            </a:r>
          </a:p>
        </p:txBody>
      </p:sp>
      <p:graphicFrame>
        <p:nvGraphicFramePr>
          <p:cNvPr id="5" name="Zástupný obsah 2">
            <a:extLst>
              <a:ext uri="{FF2B5EF4-FFF2-40B4-BE49-F238E27FC236}">
                <a16:creationId xmlns:a16="http://schemas.microsoft.com/office/drawing/2014/main" id="{2656D5B6-F7E7-410F-850B-019EBCE529BF}"/>
              </a:ext>
            </a:extLst>
          </p:cNvPr>
          <p:cNvGraphicFramePr>
            <a:graphicFrameLocks noGrp="1"/>
          </p:cNvGraphicFramePr>
          <p:nvPr>
            <p:ph idx="1"/>
            <p:extLst>
              <p:ext uri="{D42A27DB-BD31-4B8C-83A1-F6EECF244321}">
                <p14:modId xmlns:p14="http://schemas.microsoft.com/office/powerpoint/2010/main" val="549927008"/>
              </p:ext>
            </p:extLst>
          </p:nvPr>
        </p:nvGraphicFramePr>
        <p:xfrm>
          <a:off x="4964708" y="680085"/>
          <a:ext cx="6702552" cy="5497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0349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C6A4A-82CA-41C8-BDC0-8E78FE448C88}"/>
              </a:ext>
            </a:extLst>
          </p:cNvPr>
          <p:cNvSpPr>
            <a:spLocks noGrp="1"/>
          </p:cNvSpPr>
          <p:nvPr>
            <p:ph type="title"/>
          </p:nvPr>
        </p:nvSpPr>
        <p:spPr>
          <a:xfrm>
            <a:off x="838200" y="302457"/>
            <a:ext cx="10515600" cy="958784"/>
          </a:xfrm>
        </p:spPr>
        <p:txBody>
          <a:bodyPr>
            <a:normAutofit/>
          </a:bodyPr>
          <a:lstStyle/>
          <a:p>
            <a:r>
              <a:rPr lang="cs-CZ" sz="3600" b="1" spc="-1" dirty="0">
                <a:solidFill>
                  <a:srgbClr val="0000DC"/>
                </a:solidFill>
                <a:latin typeface="Arial" panose="020B0604020202020204" pitchFamily="34" charset="0"/>
                <a:ea typeface="+mn-ea"/>
                <a:cs typeface="Arial" panose="020B0604020202020204" pitchFamily="34" charset="0"/>
              </a:rPr>
              <a:t>Jak dokončit bakalářské studium</a:t>
            </a:r>
          </a:p>
        </p:txBody>
      </p:sp>
      <p:graphicFrame>
        <p:nvGraphicFramePr>
          <p:cNvPr id="5" name="Zástupný obsah 2">
            <a:extLst>
              <a:ext uri="{FF2B5EF4-FFF2-40B4-BE49-F238E27FC236}">
                <a16:creationId xmlns:a16="http://schemas.microsoft.com/office/drawing/2014/main" id="{9CBA2F50-2209-4004-888A-00B35D0B6D44}"/>
              </a:ext>
            </a:extLst>
          </p:cNvPr>
          <p:cNvGraphicFramePr>
            <a:graphicFrameLocks noGrp="1"/>
          </p:cNvGraphicFramePr>
          <p:nvPr>
            <p:ph idx="1"/>
            <p:extLst>
              <p:ext uri="{D42A27DB-BD31-4B8C-83A1-F6EECF244321}">
                <p14:modId xmlns:p14="http://schemas.microsoft.com/office/powerpoint/2010/main" val="927949753"/>
              </p:ext>
            </p:extLst>
          </p:nvPr>
        </p:nvGraphicFramePr>
        <p:xfrm>
          <a:off x="1002871" y="1068779"/>
          <a:ext cx="10637520" cy="5332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7435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EABD1D-737D-4F27-9FE0-57672455C6C9}"/>
              </a:ext>
            </a:extLst>
          </p:cNvPr>
          <p:cNvSpPr>
            <a:spLocks noGrp="1"/>
          </p:cNvSpPr>
          <p:nvPr>
            <p:ph type="title"/>
          </p:nvPr>
        </p:nvSpPr>
        <p:spPr>
          <a:xfrm>
            <a:off x="631472" y="1506042"/>
            <a:ext cx="3738649" cy="3647850"/>
          </a:xfrm>
        </p:spPr>
        <p:txBody>
          <a:bodyPr>
            <a:normAutofit/>
          </a:bodyPr>
          <a:lstStyle/>
          <a:p>
            <a:r>
              <a:rPr lang="cs-CZ" b="1" spc="-1" dirty="0">
                <a:solidFill>
                  <a:srgbClr val="0000DC"/>
                </a:solidFill>
                <a:latin typeface="Arial" panose="020B0604020202020204" pitchFamily="34" charset="0"/>
                <a:ea typeface="+mn-ea"/>
                <a:cs typeface="Arial" panose="020B0604020202020204" pitchFamily="34" charset="0"/>
              </a:rPr>
              <a:t>Magisterský studijní program</a:t>
            </a:r>
            <a:br>
              <a:rPr lang="cs-CZ" b="1" spc="-1" dirty="0">
                <a:solidFill>
                  <a:srgbClr val="0000DC"/>
                </a:solidFill>
                <a:latin typeface="Arial" panose="020B0604020202020204" pitchFamily="34" charset="0"/>
                <a:ea typeface="+mn-ea"/>
                <a:cs typeface="Arial" panose="020B0604020202020204" pitchFamily="34" charset="0"/>
              </a:rPr>
            </a:br>
            <a:br>
              <a:rPr lang="cs-CZ" b="1" spc="-1" dirty="0">
                <a:solidFill>
                  <a:srgbClr val="0000DC"/>
                </a:solidFill>
                <a:latin typeface="Arial" panose="020B0604020202020204" pitchFamily="34" charset="0"/>
                <a:ea typeface="+mn-ea"/>
                <a:cs typeface="Arial" panose="020B0604020202020204" pitchFamily="34" charset="0"/>
              </a:rPr>
            </a:br>
            <a:r>
              <a:rPr lang="cs-CZ" sz="2000" b="1" spc="-1" dirty="0" err="1">
                <a:solidFill>
                  <a:srgbClr val="0000DC"/>
                </a:solidFill>
                <a:latin typeface="Arial" panose="020B0604020202020204" pitchFamily="34" charset="0"/>
                <a:ea typeface="+mn-ea"/>
                <a:cs typeface="Arial" panose="020B0604020202020204" pitchFamily="34" charset="0"/>
              </a:rPr>
              <a:t>Prez</a:t>
            </a:r>
            <a:r>
              <a:rPr lang="cs-CZ" sz="2000" b="1" spc="-1" dirty="0">
                <a:solidFill>
                  <a:srgbClr val="0000DC"/>
                </a:solidFill>
                <a:latin typeface="Arial" panose="020B0604020202020204" pitchFamily="34" charset="0"/>
                <a:ea typeface="+mn-ea"/>
                <a:cs typeface="Arial" panose="020B0604020202020204" pitchFamily="34" charset="0"/>
              </a:rPr>
              <a:t>: 63 </a:t>
            </a:r>
            <a:r>
              <a:rPr lang="cs-CZ" sz="2000" b="1" spc="-1" dirty="0" err="1">
                <a:solidFill>
                  <a:srgbClr val="0000DC"/>
                </a:solidFill>
                <a:latin typeface="Arial" panose="020B0604020202020204" pitchFamily="34" charset="0"/>
                <a:ea typeface="+mn-ea"/>
                <a:cs typeface="Arial" panose="020B0604020202020204" pitchFamily="34" charset="0"/>
              </a:rPr>
              <a:t>přihl</a:t>
            </a:r>
            <a:r>
              <a:rPr lang="cs-CZ" sz="2000" b="1" spc="-1" dirty="0">
                <a:solidFill>
                  <a:srgbClr val="0000DC"/>
                </a:solidFill>
                <a:latin typeface="Arial" panose="020B0604020202020204" pitchFamily="34" charset="0"/>
                <a:ea typeface="+mn-ea"/>
                <a:cs typeface="Arial" panose="020B0604020202020204" pitchFamily="34" charset="0"/>
              </a:rPr>
              <a:t>./42 </a:t>
            </a:r>
            <a:r>
              <a:rPr lang="cs-CZ" sz="2000" b="1" spc="-1" dirty="0" err="1">
                <a:solidFill>
                  <a:srgbClr val="0000DC"/>
                </a:solidFill>
                <a:latin typeface="Arial" panose="020B0604020202020204" pitchFamily="34" charset="0"/>
                <a:ea typeface="+mn-ea"/>
                <a:cs typeface="Arial" panose="020B0604020202020204" pitchFamily="34" charset="0"/>
              </a:rPr>
              <a:t>přij</a:t>
            </a:r>
            <a:r>
              <a:rPr lang="cs-CZ" sz="2000" b="1" spc="-1" dirty="0">
                <a:solidFill>
                  <a:srgbClr val="0000DC"/>
                </a:solidFill>
                <a:latin typeface="Arial" panose="020B0604020202020204" pitchFamily="34" charset="0"/>
                <a:ea typeface="+mn-ea"/>
                <a:cs typeface="Arial" panose="020B0604020202020204" pitchFamily="34" charset="0"/>
              </a:rPr>
              <a:t>. (67 %)</a:t>
            </a:r>
            <a:br>
              <a:rPr lang="cs-CZ" sz="2000" b="1" spc="-1" dirty="0">
                <a:solidFill>
                  <a:srgbClr val="0000DC"/>
                </a:solidFill>
                <a:latin typeface="Arial" panose="020B0604020202020204" pitchFamily="34" charset="0"/>
                <a:ea typeface="+mn-ea"/>
                <a:cs typeface="Arial" panose="020B0604020202020204" pitchFamily="34" charset="0"/>
              </a:rPr>
            </a:br>
            <a:r>
              <a:rPr lang="cs-CZ" sz="2000" b="1" spc="-1" dirty="0">
                <a:solidFill>
                  <a:srgbClr val="0000DC"/>
                </a:solidFill>
                <a:latin typeface="Arial" panose="020B0604020202020204" pitchFamily="34" charset="0"/>
                <a:ea typeface="+mn-ea"/>
                <a:cs typeface="Arial" panose="020B0604020202020204" pitchFamily="34" charset="0"/>
              </a:rPr>
              <a:t>Komb: 56 </a:t>
            </a:r>
            <a:r>
              <a:rPr lang="cs-CZ" sz="2000" b="1" spc="-1" dirty="0" err="1">
                <a:solidFill>
                  <a:srgbClr val="0000DC"/>
                </a:solidFill>
                <a:latin typeface="Arial" panose="020B0604020202020204" pitchFamily="34" charset="0"/>
                <a:ea typeface="+mn-ea"/>
                <a:cs typeface="Arial" panose="020B0604020202020204" pitchFamily="34" charset="0"/>
              </a:rPr>
              <a:t>přihl</a:t>
            </a:r>
            <a:r>
              <a:rPr lang="cs-CZ" sz="2000" b="1" spc="-1" dirty="0">
                <a:solidFill>
                  <a:srgbClr val="0000DC"/>
                </a:solidFill>
                <a:latin typeface="Arial" panose="020B0604020202020204" pitchFamily="34" charset="0"/>
                <a:ea typeface="+mn-ea"/>
                <a:cs typeface="Arial" panose="020B0604020202020204" pitchFamily="34" charset="0"/>
              </a:rPr>
              <a:t>./34 </a:t>
            </a:r>
            <a:r>
              <a:rPr lang="cs-CZ" sz="2000" b="1" spc="-1" dirty="0" err="1">
                <a:solidFill>
                  <a:srgbClr val="0000DC"/>
                </a:solidFill>
                <a:latin typeface="Arial" panose="020B0604020202020204" pitchFamily="34" charset="0"/>
                <a:ea typeface="+mn-ea"/>
                <a:cs typeface="Arial" panose="020B0604020202020204" pitchFamily="34" charset="0"/>
              </a:rPr>
              <a:t>přij</a:t>
            </a:r>
            <a:r>
              <a:rPr lang="cs-CZ" sz="2000" b="1" spc="-1" dirty="0">
                <a:solidFill>
                  <a:srgbClr val="0000DC"/>
                </a:solidFill>
                <a:latin typeface="Arial" panose="020B0604020202020204" pitchFamily="34" charset="0"/>
                <a:ea typeface="+mn-ea"/>
                <a:cs typeface="Arial" panose="020B0604020202020204" pitchFamily="34" charset="0"/>
              </a:rPr>
              <a:t>. (61 %)</a:t>
            </a:r>
          </a:p>
        </p:txBody>
      </p:sp>
      <p:graphicFrame>
        <p:nvGraphicFramePr>
          <p:cNvPr id="5" name="Zástupný obsah 2">
            <a:extLst>
              <a:ext uri="{FF2B5EF4-FFF2-40B4-BE49-F238E27FC236}">
                <a16:creationId xmlns:a16="http://schemas.microsoft.com/office/drawing/2014/main" id="{FFF8DC4D-717E-4A79-8FC5-A1F64BF7D075}"/>
              </a:ext>
            </a:extLst>
          </p:cNvPr>
          <p:cNvGraphicFramePr>
            <a:graphicFrameLocks noGrp="1"/>
          </p:cNvGraphicFramePr>
          <p:nvPr>
            <p:ph idx="1"/>
            <p:extLst>
              <p:ext uri="{D42A27DB-BD31-4B8C-83A1-F6EECF244321}">
                <p14:modId xmlns:p14="http://schemas.microsoft.com/office/powerpoint/2010/main" val="3063353399"/>
              </p:ext>
            </p:extLst>
          </p:nvPr>
        </p:nvGraphicFramePr>
        <p:xfrm>
          <a:off x="4887467" y="367346"/>
          <a:ext cx="6471181" cy="6123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8197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prezentace-fss-cz</Template>
  <TotalTime>13205</TotalTime>
  <Words>1869</Words>
  <Application>Microsoft Office PowerPoint</Application>
  <PresentationFormat>Širokoúhlá obrazovka</PresentationFormat>
  <Paragraphs>222</Paragraphs>
  <Slides>27</Slides>
  <Notes>4</Notes>
  <HiddenSlides>0</HiddenSlides>
  <MMClips>1</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27</vt:i4>
      </vt:variant>
    </vt:vector>
  </HeadingPairs>
  <TitlesOfParts>
    <vt:vector size="37" baseType="lpstr">
      <vt:lpstr>Arial</vt:lpstr>
      <vt:lpstr>Calibri</vt:lpstr>
      <vt:lpstr>Century</vt:lpstr>
      <vt:lpstr>Muni</vt:lpstr>
      <vt:lpstr>Roboto</vt:lpstr>
      <vt:lpstr>Symbol</vt:lpstr>
      <vt:lpstr>Times New Roman</vt:lpstr>
      <vt:lpstr>TriviaSeznam</vt:lpstr>
      <vt:lpstr>Wingdings</vt:lpstr>
      <vt:lpstr>Office Theme</vt:lpstr>
      <vt:lpstr>Prezentace aplikace PowerPoint</vt:lpstr>
      <vt:lpstr>Prezentace aplikace PowerPoint</vt:lpstr>
      <vt:lpstr>Prezentace aplikace PowerPoint</vt:lpstr>
      <vt:lpstr>Prezentace aplikace PowerPoint</vt:lpstr>
      <vt:lpstr>Katedra sociální politiky  a sociální práce</vt:lpstr>
      <vt:lpstr>Bakalářský studijní program  171 přihl./37 přij. (22 %)</vt:lpstr>
      <vt:lpstr>Předměty,  na které  se můžete  těšit</vt:lpstr>
      <vt:lpstr>Jak dokončit bakalářské studium</vt:lpstr>
      <vt:lpstr>Magisterský studijní program  Prez: 63 přihl./42 přij. (67 %) Komb: 56 přihl./34 přij. (61 %)</vt:lpstr>
      <vt:lpstr>Předměty,  na které se můžete  těšit</vt:lpstr>
      <vt:lpstr>Jak dokončit magisterské studium</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Prezentace aplikace PowerPoint</vt:lpstr>
      <vt:lpstr>Prezentace aplikace PowerPoint</vt:lpstr>
      <vt:lpstr>Prezentace aplikace PowerPoint</vt:lpstr>
      <vt:lpstr>Prezentace aplikace PowerPoint</vt:lpstr>
      <vt:lpstr>Prezentace aplikace PowerPoint</vt:lpstr>
      <vt:lpstr>Katedra sociální politiky  a sociální práce</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subject/>
  <dc:creator>Zdeňka Lechnerová</dc:creator>
  <dc:description/>
  <cp:lastModifiedBy>PC PC</cp:lastModifiedBy>
  <cp:revision>224</cp:revision>
  <cp:lastPrinted>1601-01-01T00:00:00Z</cp:lastPrinted>
  <dcterms:created xsi:type="dcterms:W3CDTF">2020-01-10T15:02:25Z</dcterms:created>
  <dcterms:modified xsi:type="dcterms:W3CDTF">2023-01-19T18:45:54Z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Masarykova univerzita</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Širokoúhlá obrazovka</vt:lpwstr>
  </property>
  <property fmtid="{D5CDD505-2E9C-101B-9397-08002B2CF9AE}" pid="10" name="ScaleCrop">
    <vt:bool>false</vt:bool>
  </property>
  <property fmtid="{D5CDD505-2E9C-101B-9397-08002B2CF9AE}" pid="11" name="ShareDoc">
    <vt:bool>false</vt:bool>
  </property>
  <property fmtid="{D5CDD505-2E9C-101B-9397-08002B2CF9AE}" pid="12" name="Slides">
    <vt:i4>1</vt:i4>
  </property>
</Properties>
</file>